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65" r:id="rId3"/>
    <p:sldId id="269" r:id="rId4"/>
    <p:sldId id="267" r:id="rId5"/>
    <p:sldId id="270" r:id="rId6"/>
    <p:sldId id="271" r:id="rId7"/>
    <p:sldId id="272" r:id="rId8"/>
    <p:sldId id="296" r:id="rId9"/>
    <p:sldId id="273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95" r:id="rId18"/>
    <p:sldId id="283" r:id="rId19"/>
    <p:sldId id="284" r:id="rId20"/>
    <p:sldId id="297" r:id="rId21"/>
    <p:sldId id="305" r:id="rId22"/>
    <p:sldId id="298" r:id="rId23"/>
    <p:sldId id="299" r:id="rId24"/>
    <p:sldId id="300" r:id="rId25"/>
    <p:sldId id="302" r:id="rId26"/>
    <p:sldId id="303" r:id="rId27"/>
    <p:sldId id="306" r:id="rId28"/>
    <p:sldId id="307" r:id="rId29"/>
    <p:sldId id="308" r:id="rId30"/>
    <p:sldId id="309" r:id="rId31"/>
    <p:sldId id="311" r:id="rId32"/>
    <p:sldId id="310" r:id="rId33"/>
    <p:sldId id="313" r:id="rId34"/>
    <p:sldId id="317" r:id="rId35"/>
    <p:sldId id="318" r:id="rId36"/>
    <p:sldId id="319" r:id="rId37"/>
    <p:sldId id="321" r:id="rId38"/>
    <p:sldId id="322" r:id="rId39"/>
    <p:sldId id="323" r:id="rId40"/>
    <p:sldId id="324" r:id="rId41"/>
    <p:sldId id="325" r:id="rId42"/>
    <p:sldId id="294" r:id="rId43"/>
    <p:sldId id="328" r:id="rId44"/>
    <p:sldId id="327" r:id="rId45"/>
    <p:sldId id="329" r:id="rId46"/>
    <p:sldId id="330" r:id="rId47"/>
    <p:sldId id="349" r:id="rId48"/>
    <p:sldId id="334" r:id="rId49"/>
    <p:sldId id="335" r:id="rId50"/>
    <p:sldId id="336" r:id="rId51"/>
    <p:sldId id="332" r:id="rId52"/>
    <p:sldId id="333" r:id="rId53"/>
    <p:sldId id="348" r:id="rId54"/>
    <p:sldId id="337" r:id="rId55"/>
    <p:sldId id="338" r:id="rId56"/>
    <p:sldId id="339" r:id="rId57"/>
    <p:sldId id="341" r:id="rId58"/>
    <p:sldId id="340" r:id="rId59"/>
    <p:sldId id="350" r:id="rId60"/>
    <p:sldId id="351" r:id="rId61"/>
    <p:sldId id="342" r:id="rId62"/>
    <p:sldId id="343" r:id="rId63"/>
    <p:sldId id="344" r:id="rId64"/>
    <p:sldId id="345" r:id="rId65"/>
    <p:sldId id="347" r:id="rId66"/>
    <p:sldId id="352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4F0C437-D99B-43BA-970E-1EA9D2540907}">
          <p14:sldIdLst>
            <p14:sldId id="256"/>
            <p14:sldId id="265"/>
            <p14:sldId id="269"/>
            <p14:sldId id="267"/>
            <p14:sldId id="270"/>
            <p14:sldId id="271"/>
            <p14:sldId id="272"/>
            <p14:sldId id="296"/>
            <p14:sldId id="273"/>
            <p14:sldId id="275"/>
            <p14:sldId id="277"/>
            <p14:sldId id="278"/>
            <p14:sldId id="279"/>
            <p14:sldId id="280"/>
            <p14:sldId id="281"/>
            <p14:sldId id="282"/>
            <p14:sldId id="295"/>
            <p14:sldId id="283"/>
            <p14:sldId id="284"/>
            <p14:sldId id="297"/>
            <p14:sldId id="305"/>
            <p14:sldId id="298"/>
            <p14:sldId id="299"/>
            <p14:sldId id="300"/>
            <p14:sldId id="302"/>
            <p14:sldId id="303"/>
            <p14:sldId id="306"/>
            <p14:sldId id="307"/>
            <p14:sldId id="308"/>
            <p14:sldId id="309"/>
            <p14:sldId id="311"/>
            <p14:sldId id="310"/>
            <p14:sldId id="313"/>
            <p14:sldId id="317"/>
            <p14:sldId id="318"/>
            <p14:sldId id="319"/>
            <p14:sldId id="321"/>
            <p14:sldId id="322"/>
            <p14:sldId id="323"/>
            <p14:sldId id="324"/>
            <p14:sldId id="325"/>
            <p14:sldId id="294"/>
            <p14:sldId id="328"/>
            <p14:sldId id="327"/>
            <p14:sldId id="329"/>
            <p14:sldId id="330"/>
            <p14:sldId id="349"/>
            <p14:sldId id="334"/>
            <p14:sldId id="335"/>
            <p14:sldId id="336"/>
            <p14:sldId id="332"/>
            <p14:sldId id="333"/>
            <p14:sldId id="348"/>
            <p14:sldId id="337"/>
            <p14:sldId id="338"/>
            <p14:sldId id="339"/>
            <p14:sldId id="341"/>
            <p14:sldId id="340"/>
            <p14:sldId id="350"/>
            <p14:sldId id="351"/>
            <p14:sldId id="342"/>
            <p14:sldId id="343"/>
            <p14:sldId id="344"/>
            <p14:sldId id="345"/>
            <p14:sldId id="347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心雨" initials="心雨" lastIdx="4" clrIdx="0">
    <p:extLst>
      <p:ext uri="{19B8F6BF-5375-455C-9EA6-DF929625EA0E}">
        <p15:presenceInfo xmlns:p15="http://schemas.microsoft.com/office/powerpoint/2012/main" userId="4f989338aaec2d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F8D4B"/>
    <a:srgbClr val="FDEFE5"/>
    <a:srgbClr val="C8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6" autoAdjust="0"/>
    <p:restoredTop sz="94634" autoAdjust="0"/>
  </p:normalViewPr>
  <p:slideViewPr>
    <p:cSldViewPr snapToGrid="0">
      <p:cViewPr varScale="1">
        <p:scale>
          <a:sx n="77" d="100"/>
          <a:sy n="77" d="100"/>
        </p:scale>
        <p:origin x="1419" y="4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5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53:1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4408 14405 566 0,'0'10'25'0,"0"-10"5"0,0 21-24 0,11-21-6 0,-11 11 0 0,10 0 10 0,-10-11 0 15,10 10 1-15,-10 0 0 0,11 11 4 0,-11-10 1 16,11 9 0-16,-1-9 0 0,0 9 0 0,1 2 0 16,-1-1 0-16,1-1 0 0,-1 12-13 0,11-1-3 15,-10-10 0-15,9 10 0 0,-9 1 0 0,-1-1-2 16,11-10 2-16,-10 10-4 0,-1-10 4 0,0 1-2 15,1-2 2-15,0 11-2 16,-11-10-22-16,10-10-4 0,-10 9-2 0,0-9 1 16,10 0-28-16,-10-1-5 0,0 0-2 0</inkml:trace>
  <inkml:trace contextRef="#ctx0" brushRef="#br0" timeOffset="207.49">4784 14353 316 0,'0'0'14'0,"0"0"3"0,0 0-13 0,0 10 55 15,-10-10 11-15,10 11 3 0,-11 0 0 16,11-1-40-16,-10 10-8 0,-1 1-2 0,1 1 0 16,-1-2-6-16,2 12-1 0,-3-1 0 0,2 1 0 15,-10 9-5-15,9-10-1 0,-10 11-1 0,0 0 0 16,-10 0-6-16,10 0-3 0,-10-11 0 0,10 11 2 16,-11-11-5-16,12 0-1 0,-2-10 0 0,2 0 0 31,9 0-8-31,-9-10-2 0,9 9 0 0,11-20-197 0,0 0-40 0</inkml:trace>
  <inkml:trace contextRef="#ctx0" brushRef="#br0" timeOffset="540.11">5431 14583 216 0,'0'0'9'0,"-9"0"3"0,-2 10-10 0,11-10 68 15,0 0 13-15,0 0 3 0,11 0 1 16,-2 0-53-16,13 0-10 15,-11 11-2-15,-2-11 0 0,13 0-3 0,-12-11-1 16,11 11-1-16,0 0 1 0,-1 0-16 0,12-10-2 0,-11 10-3 0,10-10 1 16,0 10 8-16,1 0 2 0,-1 0 0 0,-10 0 0 15,11 0-8-15,-12 0-4 0,1 0 1 0,0 0-1 16,-10 10-46-16,9-10-9 16,-9 0-2-16</inkml:trace>
  <inkml:trace contextRef="#ctx0" brushRef="#br0" timeOffset="810.58">5787 14322 489 0,'-10'0'22'0,"-1"0"4"0,11 10-21 0,0 0-5 0,-10 1 0 0,10-1 0 0,-11 12 25 0,11-12 3 15,0 10 1-15,0 1 0 0,0-10-4 0,0 0 0 16,0 9-1-16,11-9 0 0,-1-1-8 0,11 1-1 16,-10-1-1-16,-2 0 0 0,13 1-7 0,-2-1-1 15,2 0-1-15,9 2 0 0,-10-12-2 0,-1 10 0 16,2 0-1-16,-2-10 1 15,1 11-1-15,-11-11 0 0,12 0 1 0,-12 10-1 0,11 0 0 0,-11-10 0 16,1 0 1-16,-1 11-1 0,1-1 0 0,-11 1 0 16,10-1 0-16,-10 1 0 0,-10-1 0 0,10 1-2 15,-21-11 3-15,10 21-1 0,1-11-6 0,-11 0-2 0,0 0 1 0,0-10-1 32,0 12-24-32,11-2-5 0,-11-10-1 0,10 0-170 15,1 0-34-15</inkml:trace>
  <inkml:trace contextRef="#ctx0" brushRef="#br0" timeOffset="1200.74">7082 14395 431 0,'0'0'19'0,"0"0"4"0,0 0-19 0,0 0-4 15,0 0 37-15,0 0 6 16,0 0 1-16,0 0 0 0,0 0-19 0,0 10-4 16,-10 0-1-16,10 11 0 0,-11 1-4 0,11-2 0 15,0 1 0-15,-11 10 0 0,11 12-9 0,-9-12-1 16,9 0-1-16,-11 11-1 0,0 0-4 0,11 0 0 16,-11-1 0-16,2 1 0 15,9 0-17-15,-11-11-5 0,11 0-1 0,-10 1-1 16,10-1-41-16,0-10-9 0</inkml:trace>
  <inkml:trace contextRef="#ctx0" brushRef="#br0" timeOffset="1636.75">7019 14426 374 0,'0'0'33'0,"0"0"-26"0,0 0 36 15,0 0 7-15,0 0 2 0,0 0 0 16,0 0-22-16,11 10-6 0,0-10 0 0,-11 11 0 15,9-11-5-15,2 11 0 0,10-1 0 0,-11-10 0 16,12 10-6-16,-12-10-2 0,10 0 0 0,12 11 1 0,-11-11-6 0,10 10-2 16,-10-10 1-16,11 0-1 15,-12 11-2-15,1-11-2 0,0 10 3 0,-10-10-3 0,-1 0 2 0,-10 10-2 16,10-10 0-16,-10 11 2 0,0-11 0 0,-10 10-2 16,0 0 3-16,-1 2-1 0,1 8-2 0,-11-9 2 15,0-1-2-15,0 0 2 0,0 1-2 0,0-1 0 16,1 1 0-16,-2-1 0 0,2 1 0 0,-2-1 0 15,2 1 0-15,-1-11 0 0,21 10 0 0,-11 1 0 16,11-1 0-16,0 0-3 0,11 0 3 16,0 2-3-16,-1-12 3 0,0 10-2 0,12 0 2 15,-2 1-2-15,12-1 2 0,-12 1 0 0,11-1 0 16,-9 0 0-16,9-10 0 0,-10 11 0 0,0-1 0 16,-11 0 0-16,0 12 0 0,11-11 0 0,-21-1 2 15,11-10-2-15,-11 10 2 0,-11 0-2 0,11 1 3 0,-21-1-3 0,11 1 3 16,-21-11-3-16,10 10 0 0,0 11 0 15,-11-11 0-15,1 1 0 0,0 0-3 0,10-11 0 0,1 10 0 16,-12 0-2-16,22-10 0 0,-12 0 0 0,12-10 0 31,10 0-51-31,0-12-10 0</inkml:trace>
  <inkml:trace contextRef="#ctx0" brushRef="#br0" timeOffset="2144.42">8074 14749 446 0,'0'0'40'0,"0"0"-32"0,10 12-8 0,-10-12 0 16,22 0 33-16,-12 10 5 0,21-10 2 0,-10 0 0 16,11 0-18-16,-1 0-2 0,0-10-2 0,0 10 1 15,11 0-8-15,0-12-2 0,0 12 0 0,-1 0-1 16,-9 0-4-16,10 0-2 0,0 12 0 0,0-12 0 15,-11 10-6-15,0-10-1 0,0 0-1 0,-9 10 1 16,8-10-26-16,-9 0-6 0,0-10 0 0,-10 10-141 31,-1 0-27-31</inkml:trace>
  <inkml:trace contextRef="#ctx0" brushRef="#br0" timeOffset="2365.61">8733 14593 420 0,'-22'0'18'0,"22"0"5"0,-10 0-19 0,0 11-4 0,-1-11 0 0,0 0 0 0,11 0 31 0,-10 10 6 16,10-10 0-16,0 10 1 0,0-10-13 0,10 11-2 15,-10-1 0-15,11-10-1 0,10 11-4 0,-11-1-1 16,1 1 0-16,10-1-1 0,-1 1-3 0,1-1-1 16,0 1 0-16,0-1 0 0,0 0-7 0,0 0 0 15,10 2-1-15,-10 8 0 32,0-9-1-32,0-1-1 15,0 11-2-15,0 0 3 0,-11-1-1 0,11-9 0 0,-21 11-2 0,0-2 3 0,0 1-1 0,0 0 0 0,-21-11-2 0,11 11 3 0,-1-11-3 0,-9 1 2 16,-12 0-2-16,11-11 2 15,0 10-9-15,-10-10-1 0,10 0-1 0,0 0 0 16,11 0-18-16,-1-10-3 0,1-1-1 0,-1 0-269 0</inkml:trace>
  <inkml:trace contextRef="#ctx0" brushRef="#br0" timeOffset="2697.82">9892 14415 302 0,'0'0'27'0,"0"0"-22"0,-11 11-5 0,11-1 72 0,0 1 14 16,0 0 2-16,0-1 0 0,-11 11-55 0,22-11-11 16,-11 11-2-16,11 0-1 0,-11-1-5 0,0 2-1 15,0-1 0-15,0 10-1 0,-11 0-10 0,11 1-2 16,11-1 0-16,-11 1 0 0,0 9 0 0,0 1 0 16,0 0 0-16,-11-11 0 15,11 11-38-15,0-21-8 0,11 10-1 0,-11 0-232 0</inkml:trace>
  <inkml:trace contextRef="#ctx0" brushRef="#br0" timeOffset="2873.39">9923 14823 115 0,'0'0'10'0,"0"0"-8"0,0 0-2 0,11 0 0 16,-1 0 90-16,-10-10 17 0,10 20 4 0,0-10 1 15,12 0-67-15,-12 0-14 0,0 0-2 0,1 0-1 16,10 0-16-16,-11-10-3 0,11 10-1 0,0 0 0 15,0-11-4-15,-11 11-2 0,11-10 0 0,-10 10 0 16,-1-11-38 0,1 1-7-16,-1 10-2 0,0-10-201 0</inkml:trace>
  <inkml:trace contextRef="#ctx0" brushRef="#br0" timeOffset="3056.97">10163 14593 216 0,'0'0'19'0,"0"0"-15"0,0 0 70 0,-10 0 14 16,10 0 3-16,0 0 1 0,0 0-47 0,0 0-8 15,0 11-2-15,0-1-1 16,0 0-12-16,0 1-2 0,0-1-1 0,0 1 1 0,10 10-10 0,-10-11-2 16,0 11-1-16,11 0 1 0,-11 11-5 0,0-12 0 15,0 1-1-15,0 10 1 0,10 0-3 0,-10 2-2 16,0-13 2-16,0 11-4 16,0-10-43-16,0 10-9 0,0-9-1 0,10-2-1 0</inkml:trace>
  <inkml:trace contextRef="#ctx0" brushRef="#br0" timeOffset="3261.13">10466 14583 446 0,'0'0'40'0,"0"0"-32"0,0 0-8 16,0 0 35-16,0 10 6 0,0 1 1 0,0-1 0 15,0 0-18-15,0 11-4 0,0 0 0 0,0 0 0 16,0 0-10-16,0 20-1 0,0-9-1 0,-11 10 0 15,11-1-5-15,-10 2-3 0,10-2 3 0,0 1-3 16,0-10-12-16,0 9-4 0,0-9 0 0,0-11-182 31,10 10-37-31</inkml:trace>
  <inkml:trace contextRef="#ctx0" brushRef="#br0" timeOffset="3671.34">10424 14614 620 0,'0'0'13'0,"0"0"4"0,0 0 0 0,0 0 0 0,0 0-13 0,11 0-4 0,-1 10 16 0,11-10 3 31,-10 0 0-31,-1 11 1 0,11-11-4 0,-1 10-1 0,2-10 0 0,-2 11 0 0,1-11-9 0,11 10-2 16,-11-10-1-16,10 11 1 0,-20-11-2 0,9 10 1 15,2 1-1-15,-2-1 1 0,-9 11-3 0,-1-11 0 16,0 0 0-16,1 2 2 0,-11 8-2 0,0-9 0 15,-11 10 0-15,1-1 0 0,0 1-7 0,-12-11 1 16,2 12 1-16,-2-11-1 0,2-1 6 0,-2 0 0 0,2 0-2 0,-11-10 2 16,10 11 0-16,0-11 0 0,11 0 0 0,-12 0 0 15,12 10 0-15,0-10 0 16,20 11 0-16,0-11 0 0,1 0 0 16,10 10 0-16,0-10 0 0,-11 11 0 0,22-1 0 15,-11-10 0-15,-12 10 2 0,13 1-2 0,-2 0 2 16,-9-1 1-16,11 0 0 0,-13 0 0 0,2 1 0 15,0 10-1-15,-1-10-2 0,-10-1 3 0,0 1-1 16,0-1-2-16,-10 0 2 0,-1 1-2 0,0-1 3 16,-9 11-1-16,-2-11 0 0,2 2 1 0,-11-2-1 31,-1 0-14-31,1 0-4 0,0-10 0 0,9 11 0 0,2-11-29 0,-1-11-5 0,21 11-2 0,-10 0 0 0</inkml:trace>
  <inkml:trace contextRef="#ctx0" brushRef="#br0" timeOffset="4017.92">11479 15000 504 0,'0'0'44'0,"0"0"-35"0,10 0-9 16,1 0 28-16,0 0 4 0,-1 0 1 0,0 0 0 15,1-10-14-15,10 10-2 0,-1-10-1 0,1 10 0 0,0-11-13 0,0 1-3 16,0-1 0-16,10 11 0 16,1 0-17-1,-11 11-4-15,10-11-1 0,0 10-258 0</inkml:trace>
  <inkml:trace contextRef="#ctx0" brushRef="#br0" timeOffset="4302.21">11834 14719 676 0,'0'10'15'0,"-10"-10"3"0,-1 10 1 0,11 0 0 0,0 2-15 0,0-2-4 0,0 0 0 0,11 1 0 0,-1-1 6 0,1 1 0 16,-1 9 1-16,11 1 0 0,-1-11 4 0,2 1 1 16,-2 0 1-16,2 0-1 0,9-1-5 0,-10-10-2 15,10 0 0-15,0 10-1 0,-10 0-4 0,0-10 2 16,0 11-2-16,0-11 0 0,0 10 5 0,0 1-2 15,-11-1 0-15,1 1 1 0,-1-11-4 0,-10 10 0 0,0 0 0 16,0 1 0-16,-10 0 0 0,-1-1 0 16,11 10 0-16,-21-9 0 0,1 10 5 0,-2-10 1 15,2-1 1-15,-12 11-1 16,1-11-13-16,10 11-3 0,-10-11 0 0,-1 1 0 16,1-1-30-16,0 2-6 0,9-12-1 0,13 10-245 0</inkml:trace>
  <inkml:trace contextRef="#ctx0" brushRef="#br0" timeOffset="4698.08">13046 14573 187 0,'0'0'16'0,"0"-12"-12"15,0 2 70-15,0 10 14 16,0 0 2-16,0 0 2 0,0 0-51 0,10 0-9 0,-10 10-2 0,11 2-1 16,-11 8-9-16,10 1-3 15,-10 10 0-15,11 1 0 0,-11-1-9 0,0 22-3 0,0-12 0 0,0 11 0 16,0 1-5-16,0-1 0 0,0 0 0 0,0 0 0 31,0 1-6-31,-11-2-2 0,11-8-1 0,0-2 1 16,0 1-38-16,0-10-8 0,0-2-1 0</inkml:trace>
  <inkml:trace contextRef="#ctx0" brushRef="#br0" timeOffset="4879.62">13098 14907 316 0,'0'0'14'0,"0"10"3"0,0 0-13 0,0 1-4 0,10-11 65 0,-10 0 12 0,0 10 2 0,0-10 1 47,0 11-52-47,22-11-10 0,-12 0-3 0,0 10 0 0,12-10-6 0,-2 0-1 0,1 0-1 0,0-10 1 0,0 10-16 0,-1 0-4 0,2 0 0 0,-12-11 0 16,11 11-45-16,-1-10-9 0</inkml:trace>
  <inkml:trace contextRef="#ctx0" brushRef="#br0" timeOffset="5076.06">13432 14656 446 0,'0'0'40'0,"0"0"-32"15,0 0-8-15,0 0 31 0,0 0 5 16,0 0 1-16,0 10 0 0,0-10-11 0,0 11-3 16,0-1-1-16,0 1 1 0,0-1-9 0,0 11-1 15,0-11-1-15,0 12 0 0,0 9-2 0,0-10-1 16,11 10 0-16,-11 0-1 0,0 1-3 0,0-1-1 0,0 0 0 0,10 11 0 16,-10-11-4-16,11 11 0 0,-11 0-3 0,0-11 3 31,9 12-46-31,-9-13-7 0,0 12-2 0</inkml:trace>
  <inkml:trace contextRef="#ctx0" brushRef="#br0" timeOffset="5319.46">13662 14708 532 0,'0'0'24'0,"0"-10"4"0,0 10-22 0,11 0-6 0,-11-11 0 0,10 11 0 0,-10 0 22 0,10 0 4 16,-10-10 0-16,11 20 1 0,0-10-7 0,-2 0-1 16,2 11 0-16,0-1 0 0,9 1-7 0,-9 9-2 15,-1 12 1-15,11-1-1 0,0 0-6 0,-10 22-1 16,10-12 0-16,-11 12 0 0,10-1-3 16,2 0-2-16,-11 0 2 0,9 0-4 15,-9-10-51-15</inkml:trace>
  <inkml:trace contextRef="#ctx0" brushRef="#br0" timeOffset="5524.03">14038 14907 368 0,'0'10'0'15,"-11"-10"0"-15,11 0 86 0,0 10 18 0,0-10 3 0,-10 11 1 16,10-1-74-16,-10 1-14 0,10-1-4 0,-10 11 0 15,-1 0 0-15,0 0 0 0,1-1 0 0,-11 12 0 16,10-11-14-16,-9 0-2 0,-2 10 0 0,2 0-3 16,-2-9-16-16,2-2-4 0,-1 1 0 0,0 0-322 15</inkml:trace>
  <inkml:trace contextRef="#ctx0" brushRef="#br0" timeOffset="11434.73">4763 15251 513 0,'-21'0'23'0,"21"0"5"0,-10 0-23 0,-1 11-5 0,11-1 0 0,-9-10 0 16,9 11 6-16,0-1 1 0,0 0-1 0,0-10 1 15,0 11-7-15,9 10 0 0,2-11 0 0,-1 0 0 16,1 11 0-16,-1-10 0 0,11 10 0 0,-10 0 0 16,9 0 0-16,-9-1 0 0,10 1 0 0,0 1 2 15,-1 9-2-15,2-11 0 16,-12 12 0-16,11-1 0 0,0 1 0 0,0-12 0 0,0 12 0 0,-12-1 2 15,13 0-2-15,-2 1 0 0,-9 0 0 0,11-2 0 16,-2 2 2-16,1-11-2 0,0 10 3 0,0 0-1 16,-1-10 1-16,2 11-1 0,-2-1 1 0,11-10 0 15,-9 0 0-15,9 0 0 0,0 0 0 0,1-1 1 16,-1 1 0-16,11 0 0 0,-11-10 0 0,0 10 0 0,11-11-4 0,0 11 0 16,-1-11 2-16,1 1-2 15,0-1 2-15,0 12-2 0,10-12 2 0,1 11-2 16,-11-11 2-16,10 11-2 0,-1-11 0 0,2 11 0 0,-11-10 3 0,10 10-3 15,11-11 0-15,-11 0 2 0,0 1-2 0,0-1 0 16,11 0 0-16,-11-10 0 0,11 12 0 0,-11-2 2 16,10 0-2-16,2-10 0 0,-2 11 0 0,-10-1 0 15,11-10 0-15,0 11 0 0,9-1 0 0,2 0 0 16,-22 1 0-16,11-11 0 0,10 10 0 0,-11 0 0 16,1 1 2-16,0 0-2 0,10-11 0 0,-11 10 0 15,1 1 2-15,10-11-2 0,-11 10 0 0,13-10 2 0,-2 0-2 0,10 10 0 16,-10-10 3-16,11 0-3 15,-12 0 0-15,12 0 2 0,-10 0-2 0,9 0 0 16,-10 11 2-16,0-11-2 0,10 0 2 0,-10 10-2 0,22-10 2 0,-12 0-2 16,-10 11 3-16,11-11-1 0,-11 0 1 0,10 10-1 15,1-10 0-15,-10 11 1 0,-1-11-1 0,-1 0 1 16,12 0-1-16,-21 0-2 0,10 0 3 16,0 0-1-16,0 0-2 0,0 0 2 0,-10 0-2 0,10 0 3 15,0-11-3-15,1 1 3 16,-2 10-3-16,1-11 3 0,-10 1-1 0,10-11-2 0,0 11 3 0,0-11-1 15,-10-1 1-15,10 2 0 0,-10-1 0 0,0 0 0 16,0 0 0-16,-1 1 1 0,1-2 0 0,-1 1 0 16,-10 1-1-16,11-1 0 0,-11 0 0 0,1 0 0 0,-1 0-1 15,10 0 1-15,-9-11-1 0,-1 12 1 16,0-1-3-16,0 0 0 0,-10-10 0 0,11-1 0 16,-12 11 0-16,11-9 0 0,-10-2 0 0,10 1 0 15,1-1 0-15,-1 1 2 0,-1-1-2 0,2 1 2 16,-11-11-2-16,-1 11 0 0,12 0 0 0,-11-11 2 0,10 10-2 0,-10 1 2 15,0 11-2-15,0-1 2 0,-1-1-2 0,-9 12 0 16,-2-11 0-16,-8 11 0 0,-2-1 0 0,2 11 0 16,-12-10 0-16,0 10 0 0,1 0 0 0,-1 0 0 15,0-11 0-15,1 11 0 0,-11 0-3 0,0 0-1 16,11-10 0-16,-1 0 0 16,-10-1-27-16,10 0-7 0,1 1 0 0,-1-11-230 0</inkml:trace>
  <inkml:trace contextRef="#ctx0" brushRef="#br0" timeOffset="11772.48">12659 15345 604 0,'-11'0'54'0,"2"10"-43"0,-2-10-9 0,11 11-2 15,-10-11 14-15,10 0 2 0,10 10 1 0,1-10-1 16,-2 11-14-16,13-11-2 0,-2 0 0 0,2 11-3 16,9-11 3-16,-10 0 0 0,11 10-2 0,-2-10 2 15,2 0 0-15,-1 0 0 0,1 0 0 0,-1 11 0 16,11-11 0-16,-22 0 0 0,12 10 0 0,-11-10 0 16,-11 10 0-16,11 1 3 0,-11-1 0 0,12 0 0 15,-12 1 3-15,-10-1 1 0,10 12 0 0,-10-2 0 0,0 1-1 0,-10 0 0 16,10 0 1-16,-10 0-1 0,10 10 0 0,-11-10 0 15,11 0 1-15,-11 0-1 0,11 0-6 0,-10 0 0 16,10-1 0-16,-10 1 0 0,10 0 0 0,-11 1 0 16,1-2 0-16,10 1 0 15,-11 0-24-15,1 0-5 0,-1 0-1 0</inkml:trace>
  <inkml:trace contextRef="#ctx0" brushRef="#br0" timeOffset="19185.78">8931 12515 172 0,'-21'-11'16'0,"0"11"-13"0,10 0-3 0,1-11 0 0,0 11 47 0,-1 0 9 16,-10 0 1-16,11 0 1 0,-1 11-34 0,-10-11-7 16,11 11-2-16,-1-1 1 0,1-10-9 0,0 10-1 15,-11 11-1-15,21-10 0 0,-21-1-1 0,21 0 0 16,-10 11-1-16,-1-10 1 0,11 10-4 0,0 0 2 15,-11 10-2-15,11 0 3 16,0 1-3-16,0-1 0 0,0 11 0 0,0 10 2 0,11 0 1 0,-11 0 0 16,0 11 0-16,0-1 0 0,0 1 2 0,0 0 0 15,-11-1 1-15,11-9-1 0,0 9-2 0,0 1 0 16,0-10 0-16,0-1 0 0,0 0-6 0,0-10 0 16,0-11-1-16,-10 0-146 15,10 1-30-15</inkml:trace>
  <inkml:trace contextRef="#ctx0" brushRef="#br0" timeOffset="19406.4">8367 12964 489 0,'-21'10'22'0,"10"-10"4"0,1 10-21 0,0 0-5 0,-1 2 0 0,0-2 33 16,22 0 5-16,-11-10 2 0,11 11 0 15,9-1-33-15,-9-10-7 0,20 0 0 0,-10 0 0 16,10 0 0-16,0 0 0 0,1-10 0 0,10-1 2 16,0 1-2-16,0 0 0 0,-1-12 2 0,1 12-2 31,10-11-11-31,-10 11-4 0,10-11-1 0,-10 10-163 0,10 1-32 0</inkml:trace>
  <inkml:trace contextRef="#ctx0" brushRef="#br0" timeOffset="61651.55">19887 3061 568 0,'0'0'13'0,"0"0"2"0,0 0 1 0,0 0 0 0,0 0-13 0,0 0-255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7:09:21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13150 7803 362 0,'-20'0'8'0,"20"10"2"0,-11-10 0 0,0 11 0 0,11-11-8 0,-10 10-2 16,0-10 0-16,-1 11 0 0,1-1 28 0,-1 1 5 15,-10 0 1-15,11-1 0 0,-11 0-14 0,11-10-2 16,-11 21-1-16,10-21 0 0,1 10 3 0,-1 1 0 15,-9-11 0-15,9 10 0 0,0-10-8 0,1 11-2 16,0-11-1-16,-1 10 0 0,1-10-5 0,0 11 0 0,-12-1-1 0,12 11 0 16,0-11-3-16,-12 11 0 15,12 11 2-15,0-11-2 0,-11 10 0 0,0 10 0 32,0-9 0-32,10 10-3 0,-9 0 3 0,9-1 2 0,0-10 0 0,2 12-2 0,9-12 0 0,0 0 0 0,0 1 0 15,0-1-3-15,9-10 3 0,-9 0 0 0,11 0-2 0,11-11 2 16,-2 11 0-16,1-11 0 0,0 1-2 0,0-1 2 15,11 0 0-15,-12 1 0 0,12 0 0 0,-1-1 0 16,11 1 0-16,-11-11 0 0,11 10 0 0,-1 1 0 16,-9-11 0-16,9 10 0 0,1 0 0 0,10 1 2 15,-10-11-2-15,-11 10 0 0,11-10 0 0,0 0 2 16,0 0-2-16,0 0 0 0,-12 0 0 0,3 0 0 16,9-10 0-16,-11-1 4 0,0 1-1 0,0-11 0 15,1 11-1-15,-1-11 0 0,-11-11 1 0,2 11-1 0,-2-10 2 0,1 0 1 16,-10-1 0-16,10 1-1 0,-11-1 2 0,1 1 0 15,-2 0 0-15,3 0 0 0,-12-1 0 0,10 1 0 16,-10 0 1-16,0-1-1 0,0-9 1 0,0 10 0 16,-10-1 0-16,-2 0 1 0,12 1-4 0,-20 0 0 15,10 10-1-15,-1 0 1 0,-10-10-4 0,11 10 2 16,-11 0-2-16,0 0 3 0,10 0-3 0,-20 1 0 16,11-2 0-16,-2 1 2 0,-8 11-2 0,8-11 0 15,-9 0 0-15,11 11 0 0,-2-1 0 0,2 1 0 16,-1 10 0-16,0 0 0 0,0 0 0 0,-11 10 0 15,11 1 0-15,-10-1 0 0,0 11 0 0,0-11 0 16,9 11 0-16,-9 0 0 16,0 1-9-16,10 9-1 0,1-11 0 0,-2 1 0 15,2-10-50-15,20 10-9 0</inkml:trace>
  <inkml:trace contextRef="#ctx0" brushRef="#br0" timeOffset="1690.45">15187 7448 374 0,'0'-10'33'0,"0"10"-26"0,0 0-7 16,0 0 27-16,11 0 4 0,-11 0 1 0,0 0 0 16,0 0-13-16,10 10-3 0,-10 11 0 0,0-11 0 15,0 1 0-15,-10 9 0 0,10 1 0 0,-11 11 0 16,11-11-10-16,-11 10-2 0,1-10 0 0,0 21 0 16,-1-21-6-16,-9 10-2 15,9-10 1-15,-11 10-1 0,2-10-35 0,-1-11-7 0,-10 11-2 16,10-10-173-16</inkml:trace>
  <inkml:trace contextRef="#ctx0" brushRef="#br0" timeOffset="1902.05">15103 6968 470 0,'-11'10'21'0,"2"0"4"0,9 1-20 0,0 9-5 15,0-9 27-15,0-1 5 16,0 1 1-16,9 0-1 0,-9 9-10 0,11-9-3 15,0 10-1-15,0-11 1 0,9 11-6 0,-9 0-1 16,9 10 0-16,2-10 0 0,8 11-7 0,-8-1-2 16,-2 0 0-16,12 0 1 0,-11 11-4 0,10 0 2 15,0-11-2-15,-10 21 3 16,0-9-25-16,0 9-6 0,-1-11 0 0,2 12-261 0</inkml:trace>
  <inkml:trace contextRef="#ctx0" brushRef="#br0" timeOffset="2192.58">15876 7312 345 0,'-10'0'31'0,"10"0"-25"0,-11-10-6 0,11 10 0 16,-10 0 53-16,-1 0 9 0,1 0 3 0,0 0-1 15,-1 0-27-15,1 0-5 0,-1 10-2 0,1-10 0 0,-11 10-15 0,0 1-2 16,0-1-1-16,0 12 0 15,11-12-9-15,-11 11-3 0,0-1 3 0,1 2-3 16,8-2 0-16,2-9 0 0,-10 10 0 0,9-11 0 16,11 0 0-16,-11 1 0 0,11-1 0 0,-10 1 0 0,10-11-4 0,0 0 1 31,0 0 0-31,10 11 0 0,1-1 3 16,0-10 0-16,-1 11 0 0,0-11 0 0,0 10 0 0,2 0 0 0,8-10 0 0,1 11 0 0,0-1-2 15,0 0 2-15,-1 1-3 16,2-1-22-16,-2 1-5 0,12 10 0 0</inkml:trace>
  <inkml:trace contextRef="#ctx0" brushRef="#br0" timeOffset="2411.04">16471 6988 489 0,'0'0'22'0,"0"0"4"0,0 0-21 16,0 11-5-16,-10-1 0 0,10 0 40 0,-10 1 6 16,10-1 2-16,0 12 0 0,-10-2-26 0,10 12-5 0,0-1-1 0,0 11 0 15,-11 10-11-15,11-10-3 0,0 10-2 0,0 11 3 16,0-11-3-16,0 10 0 0,11 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7:17:41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12941 4011 294 0,'0'-10'13'0,"0"-1"3"0,0 1-13 0,0-1-3 0,0 1 0 0,0-1 0 16,0 1 24-16,0 0 4 0,-10-1 2 0,10 0-1 15,-10 1-6-15,-1 0-1 0,-10 10-1 0,0 0 0 16,1 0 3-16,-22 0 0 0,10 10 0 0,-10 0 0 15,-9 1-14-15,9 10-4 0,0 10 0 0,-10 1-1 16,-1 10-1-16,-9-1 0 0,-1 1 0 0,1 10 0 16,9 11-1-16,1-11 0 0,10 11 0 0,0 0 0 0,11 0 0 0,0-1-1 15,-1 11 1-15,1-10 0 16,10 10-3-16,0-11 0 0,1 12 2 0,9-2-2 0,0-9 0 0,0 0 2 16,11-11-2-16,0-10 0 0,0 0 3 0,11-1-3 15,0 2 2-15,9-2-2 0,2 1 2 0,-2-10-2 16,12-2 2-16,20 13-2 0,-10-12 2 0,10-10-2 15,0-1 3-15,10-9-3 0,2-1 3 0,-2-10-1 16,12 0 0-16,9-10 0 0,-10-1 3 0,11 1 0 16,-12 0 0-16,12-11 0 0,-21 0 0 0,10 0-1 15,-10-11 1-15,0 2-1 0,-1 8 3 0,-10-9 1 16,1 0 0-16,-2-11 0 0,2 10-4 0,-11-9 0 16,10-1 0-16,-10 0 0 0,0 0-4 0,0-10 0 0,-1 11 0 0,-10-12 0 15,0 12 0-15,1-11 0 16,-11-1 0-16,0 22 0 0,-11-11 0 0,1 0 0 15,-1-10 0-15,1 10 0 0,-2 0 7 0,-9 11 0 0,0-10 0 0,0-12 0 16,-9 11-4-16,-12 0-1 16,0 1 1-16,-11 9-1 0,1 1 4 0,-11-1 0 0,0 12 1 0,-10-12 0 15,1 22-7-15,9-11-5 0,-11 10 1 0,-10 1 0 16,1 10 10-16,20-10 2 0,-10 10 0 0,10 0 0 16,-10 0-8-16,0 0-4 0,10 0 1 0,0 10-1 15,11-10 4-15,-21 0-2 0,10 0 2 0,11 10-3 16,9-10-19-16,-8 11-4 0,8-11-1 0,12 10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7:12:24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4680 5870 489 0,'0'0'11'0,"0"0"2"0,0 0 0 0,0 0 1 0,0 0-11 0,0 0 23 16,0 0 5 0,0 0 1-16,0 0 0 0,0 0-13 0,10-10-3 15,0 10 0-15,-10 0 0 0,12 0-1 0,-3 0-1 0,12 0 1 0,-10 0-1 16,20 0-10-16,-10 0-2 15,0 0 0-15,10 0-2 0,0 0 12 0,1 0 0 0,-1 0 0 0,11 0 0 16,-10 0-7-16,9 0 0 0,-10 0-1 0,11 0 0 16,0 0-4-16,0 0 0 0,-1 0 0 0,1 0 0 15,0 0 5-15,-1 0 0 0,1 0 0 0,0 0 0 16,0 0-3-16,0-10-2 0,-10 10 2 0,-1-11-2 16,0 11 0-16,0 0 0 0,-10-10-2 0,0 10 2 15,-10 0-43 1,-1-10-7-16,11 10-1 0</inkml:trace>
  <inkml:trace contextRef="#ctx0" brushRef="#br0" timeOffset="595.79">4742 6811 216 0,'0'0'19'0,"0"0"-15"15,0 10 65-15,0-10 13 16,0 11 3-16,11-11 1 0,-1 0-51 0,-10 0-10 0,11 0-2 0,-1 0-1 0,11 10-6 0,-11-10-2 16,1 0 1-16,20-10-1 0,-10 10-10 0,11 0-2 15,-12 0 0-15,12 0-2 16,-1-11 15-16,1 11 0 0,-2-10 1 0,3 10 0 0,-2 0-7 0,0 0-1 15,0 0 0-15,-10 0 0 0,0 0-4 0,10 0 0 16,-10 10 0-16,10-10 0 0,1 11-4 0,-11-11 2 16,9 0-2-16,3 10 3 0,-2 0-3 0,-11-10 0 15,12 0 0-15,-11 11 0 16,-10-11-23-16,9 0-5 0,-10-11-1 0,1 11-180 16,0-10-36-16</inkml:trace>
  <inkml:trace contextRef="#ctx0" brushRef="#br0" timeOffset="912.75">5213 6288 374 0,'-11'0'33'0,"11"0"-26"0,0 0 29 16,0 0 5-16,0 0 2 0,-11 11 0 15,11-11-16-15,0 10-3 0,0 11-1 0,0 0 1 16,0 0-9-16,0 0-1 0,0 11 0 0,0 9 0 16,11-10-7-16,-11 1-1 0,0 9-1 0,0 1 0 15,0 0-8-15,0 0-2 0,0 10 0 0,11 0 0 16,-11 0 13-16,0 0 3 0,10-9 1 0,-10 9 0 0,0 0-7 16,0 0 0-16,10 0-1 0,-10 0 0 15,0 1-4-15,0-1 0 0,-10-10 0 0,10 10 0 16,-10 0 2-16,10-10-2 0,-11 11 3 0,0-1-3 15,1 0-16-15,10-10-5 0,-10 0-1 0,0-11-179 16,10-10-37-16</inkml:trace>
  <inkml:trace contextRef="#ctx0" brushRef="#br0" timeOffset="1240.08">4826 7834 558 0,'-21'-10'24'0,"21"10"6"0,0-11-24 0,0 1-6 15,0 0 0-15,0-1 18 0,0 1 2 0,0 10 1 0,0 0 0 16,10-11-2-16,1 11-1 0,0 0 1 0,-1 0-1 16,0 0-8-16,11 11-2 0,-11-11 0 0,12 10 0 15,-2 1-2-15,1-1 0 0,11 0 0 0,-2 1-1 16,-8-11 0-16,9 10 0 0,0 1 0 0,1-11-1 15,-11 10 2-15,20 1 0 0,1-11 0 0,0 0 0 16,0 0 0-16,0 0 0 0,0 0 1 0,-1 0-1 16,1 0-1-16,0 0 0 0,-1 0 0 0,1 0-1 15,-11 0-1-15,11 0-1 0,-10 11 1 0,-1-11-1 16,1 0-2-16,-2 10 0 0,2-10 2 0,-11 0-2 16,0 0-10-16,0 0-4 0,-10 10 0 0,-1-10-344 15</inkml:trace>
  <inkml:trace contextRef="#ctx0" brushRef="#br0" timeOffset="2573.86">4001 5776 288 0,'-11'0'25'0,"1"0"-20"0,0 0-5 0,-12 11 33 0,12 0 6 15,-10-1 1-15,9 1 0 16,-10 9 1-16,-11 11 1 0,12-10 1 0,-11 21-1 16,-1-11-21-16,-10 11-5 0,11 0 0 0,-11 21 0 0,11-11-8 0,0 0-1 15,-11 11 0-15,10 0 0 0,1 9-7 0,11-9 0 16,-2 11 0-16,2-1 0 0,9 0 8 0,1 10 2 16,10-10 0-16,0 1 0 0,10-1-6 0,1-10-1 15,-1-1-1-15,11 1 1 0,-1 0-1 0,12-1 0 16,-1 1 1-16,0 10-1 0,11-11-2 0,0 22 3 15,11 0-3-15,-12-21 3 0,12-1-3 0,-11-10 2 16,-1 1-2-16,1-12 2 0,0-9-2 0,0-1-4 16,-11-10 0-16,0 0 1 15,0 0-5-15,1-11 0 0,-11-10-1 0,0 0-198 16,-1 0-39-16</inkml:trace>
  <inkml:trace contextRef="#ctx0" brushRef="#br0" timeOffset="2952.26">3416 6978 571 0,'0'0'25'0,"11"0"6"0,-11 0-25 0,20 0-6 15,-20-10 0-15,22 10 0 0,-13-11 18 0,13 1 3 16,-2 10 1-16,12-11-1 0,-1 1-6 0,0-1-1 16,1 11 0-16,-1 0-1 0,1 0-8 0,-12 11-3 0,22-11 1 15,-10 10-211-15,-12-10-42 0</inkml:trace>
  <inkml:trace contextRef="#ctx0" brushRef="#br0" timeOffset="4321.2">6424 5839 216 0,'0'0'19'0,"0"0"-15"16,10 0-4-16,-10 0 48 0,11 0 10 0,-1 0 1 0,1-10 1 16,-11 10-29-16,21 0-5 15,-11 0-1-15,11 10-1 0,0-10 0 0,0 11-1 0,10-1 0 0,-10 0 1 16,10 11-10-16,0 0-2 15,11 0 0-15,-10 0 0 0,10 11 0 0,-11 9-1 16,0-20 0-16,0 21 1 0,1-10-1 0,-11-1 1 16,10 10-1-16,-10 1 1 0,10 0-2 0,-9 0 0 15,-13 0 1-15,2-1-1 0,10 12-5 0,0-12-1 16,-21 12-1-16,11-2 1 0,-1 13-4 0,-10 9 0 0,0 10 0 0,0-10 0 16,-10 1 5-16,-1-2 1 0,0 2-1 0,1-1 1 15,0-10-6-15,-1-1 2 0,0-9-2 0,2-2 0 16,-13 12 0-16,11-21 2 0,-9 11-2 0,10-12 0 15,-11 1 0-15,0 0 0 0,0-11 0 0,-11 0 0 16,12-10-3-16,-1 10-2 0,-11-20 0 0,12 10 0 16,-12-11-23-16,1 1-4 0,10-11-2 0,-11 0 1 15,12 0-27-15,-2-11-6 0</inkml:trace>
  <inkml:trace contextRef="#ctx0" brushRef="#br0" timeOffset="4614.87">6476 6738 259 0,'0'0'23'0,"0"0"-19"0,0 0 50 15,11 0 10-15,-11 0 2 0,10 0 1 16,-10-11-30-16,10 11-7 0,1 0 0 0,0 0-1 16,-1 0-10-16,11 0-2 0,0 11-1 0,10-11 0 15,0 0-1-15,0 0-1 0,-9 10 0 0,9-10 0 16,0 11-9-16,1-1-2 0,10-10-1 0,-11 0 1 16,0 0-3-16,0 0 0 0,1 10 0 0,-1-10-215 15,11-10-41-15</inkml:trace>
  <inkml:trace contextRef="#ctx0" brushRef="#br0" timeOffset="5486.18">12430 5536 432 0,'-22'0'38'0,"22"0"-30"15,-10 0-8-15,0 11 0 16,-11-11 25-16,0 10 3 0,0 11 2 0,1-11-1 0,-13 12-1 0,13-2-1 0,-11 11 0 0,-1-9 1 31,-10 9-10-31,1 10-2 0,9 2-1 0,1-2 1 0,0 22-7 0,-1-11-1 16,1 0-1-16,0 21 1 0,9-10-1 0,13 0 1 0,-2 10 0 0,1-10 0 15,10-11-4-15,0 11-1 0,0 10 0 0,10-11 1 16,1 12-2-16,-2-12 0 0,13 1 1 0,-2 20-1 16,2-20-2-16,9 0 3 0,0 0-3 0,11-22 3 15,-21 1-3-15,10 0 2 0,11-22-2 0,-11 12 2 16,1-21-2-16,-1-1-4 0,0 1 2 0,0-22-1 16,-9 1-24-16,9-1-4 0,-10-10-2 0,-1 0-174 15,-8-10-36-15</inkml:trace>
  <inkml:trace contextRef="#ctx0" brushRef="#br0" timeOffset="5723.21">11834 6278 532 0,'0'0'48'0,"0"0"-39"15,0 0-7-15,0 0-2 0,11 10 15 0,-11-10 2 16,10 0 0-16,1 0 1 0,-1 0-1 0,1 0-1 0,9 0 1 0,2 0-1 16,-2 0-8-16,11-10-3 0,1 10 0 0,10 0 0 15,-11-11-3-15,11 11-2 0,10 0 2 0,-10 0-2 32,0-10-34-32,-11 10-8 0,63-10-2 0,-42-1 0 0</inkml:trace>
  <inkml:trace contextRef="#ctx0" brushRef="#br0" timeOffset="5995.71">12806 5661 560 0,'0'0'25'0,"0"0"5"0,10 0-24 0,0 0-6 16,1 0 0-16,0 0 0 0,-1-10 19 0,0 10 2 16,11 0 1-16,0 10 0 0,10-10-13 0,-10 0-2 15,11 0 0-15,-1 0-1 0,11 0 2 0,-11 0 1 16,1 11 0-16,10-11 0 0,-12 0-9 0,2 0-5 16,-11 0 1-16,10 0 0 15,-10 0-30-15,0 0-6 0,-1 0-2 0,2 0-218 16</inkml:trace>
  <inkml:trace contextRef="#ctx0" brushRef="#br0" timeOffset="6225.15">12889 6194 417 0,'0'0'19'0,"-10"0"3"0,10 0-18 0,-11 11-4 15,11-11 55-15,0 0 10 16,11 10 2-16,-1 1 0 0,-10-11-43 0,21 10-8 16,-10-10-2-16,20 11-1 0,-10-11-8 0,10 0-1 0,0 0-1 0,1 0 1 15,9 0-2-15,-9 0 0 0,9 0 1 0,-9-11-1 32,-1 1-20-32,0-1-4 0,-9 1-1 0,9 10-179 0,-21-11-36 0</inkml:trace>
  <inkml:trace contextRef="#ctx0" brushRef="#br0" timeOffset="6408.66">13213 5902 360 0,'-11'-11'32'0,"1"11"-26"0,-1 0-6 0,2 0 45 0,9 0 7 15,0 0 2-15,-11 0 1 0,11 11-18 0,0-1-4 16,0 1 0-16,0 10-1 0,0-1-11 0,0 12-2 16,0-1 0-16,11 11-1 0,-11 0-11 0,0 0-2 15,0 10-1-15,0 21 0 0,0-21-4 0,0 0 2 16,-11 1-2-16,11 9 0 15,-11-9-8-15,11 9-4 0,-10 1-1 0,0-11 1 16,-1 11-35-16,0 10-7 0</inkml:trace>
  <inkml:trace contextRef="#ctx0" brushRef="#br0" timeOffset="6616.36">12889 7176 446 0,'-21'11'40'0,"11"-11"-32"0,0 0-8 0,-1 0 0 15,0 0 50-15,11 0 9 0,-10 0 1 0,10 0 1 16,0 0-27-16,0 0-6 0,0-11-1 0,0 11 0 16,0 0-12-16,10 0-2 0,-10-10 0 0,22 10-1 15,-2 0-6-15,1-11-2 0,11 11 0 0,-1 11 0 16,11-11-4-16,-1 0 0 0,1 0 2 0,11 10-2 16,-11-10 0-16,9 11-2 0,1-11 0 0,1 0 0 15,-11 0-51-15,10 0-9 0</inkml:trace>
  <inkml:trace contextRef="#ctx0" brushRef="#br0" timeOffset="6842.18">14247 6425 331 0,'0'0'14'0,"0"0"4"16,0 0-14-16,0 0-4 0,11 10 76 0,-2-10 14 16,2 0 3-16,0 0 1 0,9-10-65 0,12 10-13 0,-11-12-2 0,10 12-1 31,0 0-16-31,11 0-3 0,-10 0-1 0,-1 0-1 16,0 0-44-16,0 0-10 0</inkml:trace>
  <inkml:trace contextRef="#ctx0" brushRef="#br0" timeOffset="7022.89">14216 6623 561 0,'0'0'50'0,"0"0"-40"0,0 0-8 0,0 0 21 0,10 0 5 16,1 0 0-16,-1 0 0 15,1 10-10-15,9-10-2 0,1 11-1 0,11-11 1 0,10 0-11 0,9 10-1 16,-9-10-1-16,21 0 0 15,-21 0-25-15,20 0-6 0,1 0 0 0</inkml:trace>
  <inkml:trace contextRef="#ctx0" brushRef="#br0" timeOffset="7325.55">16231 5954 374 0,'-21'0'33'0,"11"0"-26"16,-11 10-7-16,10-10 0 0,-9 11 52 0,-1 0 10 15,0-1 2-15,0 0 0 0,-10 11-28 0,10 0-6 16,-11 0-1-16,1 0 0 16,0 11-15-16,-11-12-2 0,21 22-2 0,-21 0 1 0,11-1-5 0,0 1 0 15,0 11 0-15,9-2-1 0,2 12-1 0,9-10 0 0,1 9-1 0,-1 1 1 16,11-1 0-16,11 1 0 0,-11 10 0 0,21-10 0 15,-11 0-4-15,11-1 2 0,0 1-2 0,10-11 0 16,1 11 0-16,-1-21 2 0,0 0-2 0,11-11 0 31,-10-10-28-31,10 0-6 0,-1-11-1 0,-10-10 0 16,11-10-12-16,0 0-3 0,0-12 0 0</inkml:trace>
  <inkml:trace contextRef="#ctx0" brushRef="#br0" timeOffset="7560.92">15824 6456 630 0,'0'0'28'0,"0"0"5"0,0 0-26 0,0 10 9 16,10-10 2-1,1 0 0-15,10 0 1 0,10 0-3 0,0 0 0 16,1 0 0-16,9 0 0 0,1 0-9 0,0-10-1 16,10 10-1-16,1 0 0 15,-12 0-15-15,12 0-4 0,-2 0 0 0</inkml:trace>
  <inkml:trace contextRef="#ctx0" brushRef="#br0" timeOffset="8768.98">14758 5724 244 0,'0'0'11'0,"0"11"2"0,0-1-10 0,-9 0-3 16,9 1 0-16,0 10 0 0,0-10 91 0,-11 20 19 15,0-10 3-15,11 10 0 0,-20 11-76 0,9-1-15 16,-10 12-3-16,0-1 0 0,0 1-7 0,-10 9-1 16,-11 1 0-16,11 20 0 0,-11-10-8 0,0 0-3 15,0 21 3-15,1 1-3 0,-1-1 0 0,11-11 0 0,-11 11 0 0,21-31 0 31,-10 10-36-31,10 0-6 0</inkml:trace>
  <inkml:trace contextRef="#ctx0" brushRef="#br0" timeOffset="10044.34">12420 8817 432 0,'0'0'38'0,"0"0"-30"0,0 0-8 16,0-11 28-16,10 11 5 0,0 0 0 0,0-11 1 16,1 11-11-16,10 0-2 0,0 0-1 0,-1 0 0 15,12 0-6-15,10-10-2 0,0 10-1 0,0 0 1 16,-11 0-7-16,11 0-1 0,-12 10 0 0,12-10 0 15,0 0-4-15,-11 11 0 0,1-11 0 0,-1 0 0 32,1 11-44-32,-1-11-10 0</inkml:trace>
  <inkml:trace contextRef="#ctx0" brushRef="#br0" timeOffset="10237.98">12408 9370 604 0,'0'0'27'0,"0"0"5"16,0-10-25-16,12-1-7 0,-2 1 0 0,0 0 0 0,0-1 14 0,12 1 2 15,9-2 0-15,0 2 0 0,11 0-2 0,0-1 0 16,-1 1 1-16,1 10-1 0,0-10-10 0,-1 10-2 16,1 0 0-16,-10 10-2 15,-1-10-39-15,1 0-11 0,-1 0-1 0</inkml:trace>
  <inkml:trace contextRef="#ctx0" brushRef="#br0" timeOffset="10405.58">12858 9036 345 0,'-32'0'15'0,"12"0"4"16,10 0-15-16,-12-10-4 0,2 10 0 0,-2 0 0 0,12-11 55 0,-11 11 11 0,1 0 2 0,9 11 0 31,0-11-36-31,0 10-7 0,11 11-2 0,-9-1 0 0,9 1-13 0,-11 11-3 0,11 9 0 0,0 1 0 16,11 10-7-16,-11 12 0 0,0 8 0 0,9 1 0 31,-9-10-36-31,0 0-6 0,0-11-2 0</inkml:trace>
  <inkml:trace contextRef="#ctx0" brushRef="#br0" timeOffset="10610.51">12430 9861 244 0,'0'0'22'0,"-10"0"-18"16,-2-10-4-16,12 10 75 0,-10 0 15 15,10-11 2-15,0 11 0 0,0 0-52 0,0 0-10 16,0 0-3-16,0 0 0 0,0 0-10 0,0 0-2 16,10-10 0-16,2 10 0 0,-2-11-9 0,10 11-1 15,2 0 0-15,9 0-1 0,11 0-4 0,-1 0 2 16,12 0-2-16,-11 0 0 16,9 0-8-16,-9 0-4 0,0 11-1 0,0-11-200 0,-1 10-41 15</inkml:trace>
  <inkml:trace contextRef="#ctx0" brushRef="#br0" timeOffset="11004.6">13088 8879 403 0,'0'0'36'0,"0"0"-29"16,0 0-7-16,10-10 0 0,-10 10 45 0,10-11 8 15,-10 11 1-15,11 0 1 0,0 0-28 0,-1 0-5 16,0 0-2-16,12 11 0 0,-2-11-5 0,1 10-1 0,0 1 0 0,0-1-1 0,-1 11-11 0,12 0-2 16,-11-1 0-16,-1 1 0 15,2 1 8-15,9-1 2 0,-10 10 1 0,0-11 0 16,0 1-5-16,-12 1 0 0,3 9-1 0,9 0 0 0,-12-10 2 0,2 10-1 15,0 0 1-15,0 0 0 0,-2 12-2 0,-9-2 1 16,0 1-1-16,-9 0 0 0,9 0-2 0,-11 10-1 16,0-21 0-16,-9 12 0 0,-1 8-2 0,0-9 0 15,-11 0 2-15,11 10-2 0,-10-10 0 0,-1 0-3 16,12 0 0-16,-11-11 0 16,9 0-6-16,2-10-2 0,-1-10 0 0,0-1-1 31,21-20-52-31,0-1-11 0</inkml:trace>
  <inkml:trace contextRef="#ctx0" brushRef="#br0" timeOffset="11752.84">13098 9370 474 0,'0'0'21'0,"0"0"4"16,10 0-20-16,1 0-5 0,0 0 0 0,-11 10 26 0,10-10 3 15,0 0 1-15,1 0 1 0,0 0-8 0,9 11-1 16,1-11-1-16,0 10 0 0,0-10-12 0,-1 11-3 16,2-1 0-16,-2 1 0 15,1-1-9-15,11 1-2 0,-12-1 0 0,12 0 0 16,-11 1-28-16,0-11-5 0</inkml:trace>
  <inkml:trace contextRef="#ctx0" brushRef="#br0" timeOffset="12323.62">14289 9067 345 0,'0'0'31'0,"0"0"-25"0,0 0 35 15,0 0 8-15,0 0 1 0,0 0 0 16,0 10-23-16,10-10-5 0,0 11-1 0,1-11-1 15,0 10-4-15,9 1-2 0,12 0 1 0,-12-11-1 16,12 10-9-16,-1-10-3 0,1 10 1 0,-1-10-1 16,0 11-2-16,0-11-4 0,1 0 2 0,-1 0-1 15,-10 0-54-15,11 0-10 16</inkml:trace>
  <inkml:trace contextRef="#ctx0" brushRef="#br0" timeOffset="12497.15">14289 9360 288 0,'-22'-11'12'0,"13"11"4"0,-2 0-13 0,1 0-3 16,10-10 0-16,0 0 71 0,10 10 14 15,-10 0 2-15,20-11 1 0,-9 11-56 0,10 0-12 16,11 0-2-16,-1 0-1 0,10 0-9 0,1 0-3 16,0 0 0-16,0 0 0 15,-11 0-13-15,11 0-2 0,-11 0-1 0,11 0-186 16,-10 0-36-16</inkml:trace>
  <inkml:trace contextRef="#ctx0" brushRef="#br0" timeOffset="12728.17">14936 8493 604 0,'-21'10'27'0,"21"-10"5"0,-10 0-25 0,-1 11-7 0,1-1 14 16,0 0 2-16,-12 1 0 0,12-1 0 15,0 11 0-15,-11 0 0 0,0 10 0 0,11 11 0 16,-12 0 0-16,2 0 0 0,-2 10 0 0,2 11 0 16,-11-1-16-16,-1 12-5 0,1 9 0 0,0 0 1 15,-11 11-6-15,11-10-1 0,-1 10 0 0,11-31-1 32,0-1 6-32,0 12 1 0,1-12 0 0,-1 1 1 0,10-11-45 0,1 0-8 0</inkml:trace>
  <inkml:trace contextRef="#ctx0" brushRef="#br0" timeOffset="13218.02">15950 8754 489 0,'0'0'11'0,"10"0"2"0,0 0 0 0,1 0 1 0,0-11-11 0,-2 11-3 0,2 0 0 0,-1 11 0 16,1-11 26-16,-1 10 5 0,-10-10 1 0,21 10 0 0,-10 1 0 0,-1-1 0 16,11 12 0-16,0-12 0 15,-11 11-26-15,11 0-6 0,0 0 0 0,0 10 0 0,0 0 9 0,0 0 1 16,0 12-1-16,0-2 1 0,0 1-3 0,-11 0-1 15,10 10 1-15,-9 0-1 0,0 1 1 0,-11-1 0 16,0 10 0-16,-11 1 1 0,0 0 0 0,2-1 1 16,-24 1 0-16,13-1-1 0,-11 1-8 0,-11 0 0 15,10-1 0-15,-9 1 0 16,9-10-11-16,-9-1-4 0,9-10-1 0,-9-11-221 16,-1 0-45-16</inkml:trace>
  <inkml:trace contextRef="#ctx0" brushRef="#br0" timeOffset="14025.06">15814 9296 604 0,'0'0'14'0,"0"0"2"0,0 0 0 0,10 0 1 0,0 0-13 0,1 12-4 16,-1-12 0-16,11 0 26 16,-10 0 5-16,-1 10 1 0,11-10 0 0,0 0-26 0,10 0-6 15,-9 0 0-15,8 0 0 0,-9 0 14 0,21 0 2 16,0 11 0-16,-1-11 0 15,1 0-35-15,0 0-7 0,41 0-1 0,-30 10 0 0</inkml:trace>
  <inkml:trace contextRef="#ctx0" brushRef="#br0" timeOffset="15775.52">3980 8545 360 0,'0'0'32'0,"0"0"-26"0,10 0-6 0,1 0 0 16,10 0 17-16,0-11 2 15,10 11 1-15,0-10 0 0,1 10-3 0,-1-10-1 0,22-1 0 0,-2 1 0 16,1-1 7-16,12 0 2 0,-2 1 0 0,11 0-1 15,0 10-7-15,1-11-3 16,9 1 1-16,1 10-1 0,-1 0-5 0,10 0-1 0,-9 0-1 0,10 10 1 16,11 1-6-16,-12-1-2 15,23-10 3-15,-1 10-3 0,0-10 11 0,-11 11 1 0,11-11 0 0,0 0 0 16,0 11-7-16,-1-22 0 0,2 11-1 0,-1 0 0 16,-12-11 4-16,13 1 0 0,-1 0 1 0,0-11-1 15,-21 11-5-15,0-1-3 0,-1-10 2 0,-30 11-2 31,0-1-6-31,0-10-2 0,-11 11-1 0,0-1 1 0,0 1-40 0,-10 0-8 0</inkml:trace>
  <inkml:trace contextRef="#ctx0" brushRef="#br0" timeOffset="25605.08">4742 10237 144 0,'-10'-42'12'0,"10"32"-9"16,0-1-3-16,0 11 0 0,0 0 49 0,0 11 9 0,-11-1 2 0,11-10 0 16,0 0-32-16,0 11-7 0,0-1-1 0,0-10 0 15,0 0 4-15,0 0 2 0,0 0-1 0,0 10 1 16,0-10-16-16,0 0-3 0,0 0 0 0,0 0-1 15,11 0 4-15,-1 11 2 0,-10-11-1 0,0 0 1 16,11 0-3-16,-1 11-1 0,-10-11 0 0,11 0 0 16,-1 0 4-16,1 10 0 0,-1-10 0 0,0 0 0 15,1 0-12-15,0 0-6 0,-1 11 1 0,0-11 0 16,11 0 5-16,-11-11 0 0,12 11 3 0,-12-10-1 16,11 10 1-16,0-11 0 15,-11 11 0-15,11-11 0 0,-10 11 0 0,-2-10 1 0,3 0 0 0,-2-1 0 16,1 11-2-16,-2-10 0 0,2-1 0 0,0 1 0 15,-11-11 0-15,11 11 1 0,-11-1-1 0,9 0 1 16,-9 1-3-16,0 0 2 0,0-1-2 0,0 1 3 0,-9 0-1 0,9-1-2 16,-11 11 3-16,0-10-1 0,0-1 0 0,2 1 0 15,-2 10 1-15,-11-11-1 0,13 11 1 0,-12 0 0 16,0 0 0-16,0 0 0 0,10 11-3 0,-9-1 0 16,9 1 0-16,-10-1 0 0,0 11 0 0,11-11 0 15,0 1 0-15,-1 9 0 0,0 2 0 0,1-1 0 16,-11-1 0-16,11 1 0 0,-1 0 0 0,1 11-4 15,-1-11 1-15,11-1 0 0,0 12 3 0,0-11 4 16,0 10-1-16,11-10 0 0,-1-1-6 0,1 12-1 16,10-21 0-16,-1 10 0 0,-9-11 6 0,20 11 2 0,0-11 0 15,1 0 0-15,-1-10-7 0,1 0-1 16,-2 0-1-16,3 0 1 16,-2-10 4-16,0 10-3 0,0-10 3 0,1-1-312 0</inkml:trace>
  <inkml:trace contextRef="#ctx0" brushRef="#br0" timeOffset="29433.17">5515 10269 244 0,'-10'10'11'0,"10"-10"2"15,0 0-10-15,0 0-3 0,0 0 55 0,0 0 10 16,0 0 3-16,0 0 0 0,0 0-33 0,0 0-5 16,0 0-2-16,10 0 0 0,1 0-13 0,0-10-1 15,-1 10-1-15,0 0-1 0,0 0-3 0,12 0-1 16,-12 0-1-16,0 0 1 0,12 0-2 0,-2 0 0 16,1-11-1-16,0 11 1 0,0 0 0 0,0 0 0 15,0 0-1-15,10-10 1 0,-11 10-2 0,2 0 0 16,-2-11 0-16,2 11 0 0,-2 0-1 0,2 0-1 15,-12-11-2-15,0 11 3 0,11 0-1 0,-10 0 0 16,-1-10-2-16,-10 10 3 16,10 0-12-16,-10 0-3 0,0 0 0 0,0 0-300 0</inkml:trace>
  <inkml:trace contextRef="#ctx0" brushRef="#br0" timeOffset="39619.46">7050 10248 331 0,'0'0'14'0,"0"0"4"0,0 0-14 0,0 10-4 16,0 1 0-16,0-11 43 0,0 0 9 16,11 10 1-16,-11-10 1 0,21 10-26 0,-21-10-5 15,10 0-1-15,1 11 0 0,0-11-4 0,9 0-2 0,-10 10 1 0,2-10-1 16,-2 0-10-16,0 0-3 15,11-10-1-15,-10 10 1 0,-1-11-3 0,0 1-4 0,11-11 2 0,0 11-1 16,-10-12 11-16,-1-9 2 16,11 10 0-16,0 1 0 0,-11-12-7 0,1 11-3 15,-1-10 2-15,0 10-2 0,-10 0 0 0,11 0 2 16,-22 0-2-16,11 1 0 0,0 9 2 0,0 1-2 0,-10 0 3 0,-11 10-3 16,11 0 4-16,-22 0-2 15,12 0 1-15,-2 0-1 0,2 10-2 0,-11 0 0 0,9 1 2 0,2 9-2 16,-12 1 0-16,12 0 0 0,-2 0 0 0,2 10 2 15,-2-10-2-15,2 0 0 0,9 0 2 0,0 10-2 32,2-10 3-32,9 0-1 0,0 0-2 0,9 11 3 0,-9-1-3 0,11-10 0 0,11 10 2 0,-2-10-2 15,1 0 0-15,11-1 0 0,-2 2 2 0,-8-12-2 16,-2 1 0-16,2-1 2 0,19 1-2 0,-9-11 3 16,-12 0-3-16,12 0 0 0,-11 0-3 0,10-21 3 15,-10 10-47-15,10 1-7 0,-10-12-1 0</inkml:trace>
  <inkml:trace contextRef="#ctx0" brushRef="#br0" timeOffset="41839.48">7615 9673 579 0,'0'0'13'0,"0"0"2"0,0 0 1 0,0 0 0 0,0 0-12 0,-11 10-4 0,11 1 0 16,11-1 20-16,-22 1 4 0,11-1 1 0,-10 0 0 16,-1 12-12-16,11-12-2 0,0 0-1 0,-10 1 0 15,-1 10-10-15,1-11-2 0,10 11-1 0,0-10-204 32,0-1-42-32</inkml:trace>
  <inkml:trace contextRef="#ctx0" brushRef="#br0" timeOffset="49512.94">4617 12180 417 0,'11'11'37'0,"-11"-1"-29"0,0 1-8 15,10-11 31-15,-10 0 4 0,10 0 2 0,1 0-1 16,0 0-21-16,-1 10-4 0,10-10-1 0,-8 0-1 16,8-10 1-16,1 10 0 0,10 0 1 0,-10 0-1 15,11 0-3-15,-1 0-1 0,11 0 0 0,-1 0 0 16,1-11-1-16,0 11 0 0,-11 0 0 0,11-10 0 16,0 10-5-16,-1 0 2 0,-9 0-2 0,9-11 0 15,-9 11 2-15,10 0-2 0,0 0 3 0,-11 0-3 31,-11 0-25-31,13-11-7 0,-13 11 0 0</inkml:trace>
  <inkml:trace contextRef="#ctx0" brushRef="#br0" timeOffset="49760.54">4732 12744 603 0,'0'0'27'0,"-11"11"5"0,11-1-25 16,0 0-7-1,11 1 2-15,-1-1-2 0,1-10 7 0,10 10 1 16,0 2 0-16,10-12 0 0,-10 0-5 0,10 0 0 16,1 10 0-16,-1-10 0 0,0 0-3 0,10 0 0 15,-19 0 0-15,9-10 2 0,-9 10-2 0,9 0 0 16,-11 0 0-16,2-12-192 15,-2 12-37-15</inkml:trace>
  <inkml:trace contextRef="#ctx0" brushRef="#br0" timeOffset="49976.12">5035 12347 558 0,'0'0'24'0,"0"10"6"0,-10 1-24 0,10 0-6 0,10-1 0 0,-10 1 0 15,0 9 16-15,0-9 2 0,0 10 0 0,0 10 0 0,0 1-4 16,0-1 0-16,0 10-1 0,0 2 0 16,11-2-6-16,-11 11-1 0,0 0 0 0,-11 1-1 0,11 9-3 0,0-9-2 15,0 10 2-15,0-1-2 16,-10 1-11-16,10-1-3 0,-12 1-1 0,12-11-1 16,-9 1-36-16,-2-2-8 0</inkml:trace>
  <inkml:trace contextRef="#ctx0" brushRef="#br0" timeOffset="50233.6">4712 13445 546 0,'-12'0'24'0,"12"0"5"0,0 0-23 0,0 0 14 15,0 0 2 1,0 0 1-16,0 0 0 0,0 0-12 0,12 0-2 0,-3 0 0 0,12 0-1 15,0 0-3-15,0 0-1 16,0 0 0-16,11 10 0 0,-1-10-4 0,11 0 3 0,-11 10-3 0,11-10 2 16,-12 10-2-16,12 1 3 0,-9-1-3 0,8-10 3 15,11 11-7-15,-10-1-2 0,-1 1 1 0,1-11-1 16,0 10 11-16,-1-10 3 0,1 0 0 16,0 0 0-1,-10-10-43-15,0-1-9 0</inkml:trace>
  <inkml:trace contextRef="#ctx0" brushRef="#br0" timeOffset="50619.31">5286 12149 516 0,'20'0'23'0,"-20"0"5"0,0 10-23 0,0-10-5 15,11 0 0-15,-1 10 13 0,1-10 1 16,10 11 0-16,-11-11 1 0,10 11-4 0,2-11-1 0,9 0 1 0,0 0-1 16,-9 0-3-16,20 0 0 0,-12 0-1 15,2 0 1-15,0 0-3 0,9 0 0 0,-10 0-1 16,1 0 1-16,-1 0-4 0,10 10 2 0,-9-10-2 0,0 11 2 16,-12-1-2-16,12 0 0 0,-12 1 0 0,2-11-190 31,-2 10-40-31</inkml:trace>
  <inkml:trace contextRef="#ctx0" brushRef="#br0" timeOffset="50891.68">5317 12744 584 0,'0'21'26'0,"0"-21"5"0,0 0-25 0,0 0 9 0,0 0 1 32,0 0 1-32,-11 10 0 0,22 1-8 0,-11-1-1 0,0 0-1 0,21 2 1 0,0-2-5 0,0 1-1 15,0-1 0-15,9 0 0 0,3 0-2 0,-2 1 2 16,11-1-2-16,-12-10 2 0,12 0-2 0,0 0 2 16,0-10-2-16,0-1 2 0,-11 11-2 0,10 0 0 15,-9-10 0-15,0 0 2 16,-1 10-12-16,-10-10-3 0,10-1 0 0,-10 11-183 15,-11-10-36-15</inkml:trace>
  <inkml:trace contextRef="#ctx0" brushRef="#br0" timeOffset="51101.21">5703 12431 432 0,'-10'0'38'0,"10"10"-30"0,-11 1-8 0,1-1 39 16,10 0 7-16,0 1 1 0,-10 10 1 15,10 0-26-15,0 0-4 0,0 10-1 0,0 0-1 16,-11 1-8-16,11 9-2 0,0 1 0 0,0 10-1 16,0-9-8-16,11 8-2 0,-11 12-1 15,0-11 1-15,0 11 9 0,0-1 3 0,0-9 0 0,10-1 0 16,-10 1-11-16,0-12-3 0,0 1 0 0,0 0 0 16,0-11-57-16,0 11-11 0</inkml:trace>
  <inkml:trace contextRef="#ctx0" brushRef="#br0" timeOffset="51299.85">5473 13517 403 0,'-9'11'18'0,"-2"-11"3"0,0 10-17 0,0-10-4 16,2 0 51-16,9 0 10 16,0 0 1-16,0 0 1 0,0 0-38 0,0 0-8 15,0 0-2-15,9-10 1 0,2-1-8 0,11 11-2 16,-2-10 1-16,1 10-1 0,11 0-3 0,-2 0-1 15,2 0 0-15,9 10 0 0,1 1-2 0,0-1 0 0,0 11 0 0,-1-10 0 32,-9-1-13-32,10 0-3 0,-10-10-1 0</inkml:trace>
  <inkml:trace contextRef="#ctx0" brushRef="#br0" timeOffset="51682.23">4126 12138 519 0,'-10'11'23'0,"10"-11"5"0,-11 10-23 0,11 0-5 16,-10 12 0-16,10 9 0 0,-10 0 16 0,-12 11 2 16,13 10 1-16,-2 1 0 0,-10-1-4 0,11 21-1 15,-1-11 0-15,0 12 0 0,1-1-5 0,10-1-1 16,-10 2-1-16,10-1 1 0,10 0-8 0,-10-10 0 15,21 0 0-15,0-1 0 0,11-9 0 0,-1-12 0 16,0 12 0-16,11-12 0 16,-1 2-22-16,1-2-6 0,0-10 0 0</inkml:trace>
  <inkml:trace contextRef="#ctx0" brushRef="#br0" timeOffset="51960.56">6100 12337 662 0,'11'20'29'0,"-11"-9"7"0,10-11-29 0,0 11-7 0,1-11 0 0,0 0 0 16,9 10 14-16,1-10 2 0,0 11 0 0,11-11 0 16,-12 10-7-16,11 0-2 0,1 1 0 0,10-11 1 15,-11 0-3-15,11 10 0 0,-11 1 0 0,0 9-1 0,-9 1-1 0,9 11-1 16,0-1 0-16,-10 0 0 0,10 12 0 0,-9-2-2 15,-2 11 3-15,11 0-1 0,-20 12 0 0,10-2 1 16,-11 11-1-16,-10 31 1 0,10-20-1 0,-20-1 1 16,0 1-1-16,-11-1 1 0,0 1-3 0,0-32 2 15,1 11-2-15,-2 0 3 16,-9-11-33-16,0 1-6 0,-1-12-2 0</inkml:trace>
  <inkml:trace contextRef="#ctx0" brushRef="#br0" timeOffset="53211.9">3698 8451 316 0,'0'10'28'0,"0"-10"-22"15,-11 0-6-15,11 10 36 0,0-10 7 16,0 11 1-16,0 10 0 0,0-10-18 0,0 20-4 16,0-10 0-16,0 10-1 0,0 11-2 0,0 0-1 15,0 0 0-15,11 9 0 0,-11 12-9 0,0 0-1 16,0 10-1-16,0 0 1 0,0 11-5 0,0-1 0 15,0 0-1-15,0 22 1 0,0 0-3 0,0-1 2 16,0 11-2-16,11 21 3 0,-11-31-3 0,10 20 2 16,-10-10-2-16,0 10 2 0,10-20-2 0,-10-12-3 15,11 2 1-15,-1-22 0 16,-10 0-20-16,0-11-3 0,11 1-1 0,-11-10-238 0</inkml:trace>
  <inkml:trace contextRef="#ctx0" brushRef="#br0" timeOffset="54375.09">10194 13340 489 0,'0'0'44'0,"-10"0"-36"0,0 0-8 0,10 0 0 0,0 0 28 0,0 0 3 15,0 0 1-15,0 0 0 16,0 0-20-16,0 0-3 0,10 0-1 0,0 0 0 0,11 0-5 0,-10-11-1 16,10 1 0-16,0-1 0 0,-1 0-2 0,12 1 0 15,-11-10 2-15,-1 9-2 0,1-10 2 0,0 0-2 16,0 11 2-16,-10-11-2 0,-1 10 2 0,0 1-2 16,1 0 2-16,-11 0-2 0,0-1 3 0,0 11 0 15,-11 0-1-15,1 0 1 0,-11 0 0 0,11 0 0 16,-11 11 0-16,0-11 1 0,1 20-4 0,-2-10 2 15,2 11-2-15,-12 0 3 0,11 0-3 0,0 11 0 16,-10-2 0-16,10 2 0 0,11 0 0 0,-11 9 0 16,0 2 0-16,21 8 0 0,-11-19 0 0,11 10-3 15,11-11 3-15,-11 0-2 0,10 1 2 0,1-1-3 16,10-21 3-16,-1 11-3 0,12-11 3 0,-1 1 0 16,-10-11-2-16,21 0 2 0,-10 0 0 0,-2-11-2 15,12 1 2-15,0 0 0 16,-11-11-28-16,0 10-3 0,1 1-1 0</inkml:trace>
  <inkml:trace contextRef="#ctx0" brushRef="#br0" timeOffset="131037.82">11062 8148 707 0,'31'-11'63'0,"11"-10"-51"0,20 1-9 0,1-1-3 0,10-11 0 0,0 1 2 0,21 0-2 0,0 10 2 0,42-21-2 0,-11 21-4 15,11-10 0-15,-11 10 1 0,-10 0 3 0,10 10-2 16,1 1 2-16,-11 10-3 0,10 0 3 0,-10 0 0 16,0 10 0-16,0 1 0 0,-10 10 0 15,9 0 0-15,1 0 0 0,-10 0 0 0,-1-1 3 0,10 12 0 16,2-11 0-16,-1 10 1 0,-1-10 1 0,12 0 0 16,-1 0 1-16,0-11-1 0,11 1-1 0,-10-11 0 15,9 10 0-15,1-20 0 16,0 10-4-16,0 0 2 0,-11-11-2 0,10 1 0 0,-9 10 0 0,-11-11 0 15,-11 11-4-15,11 11 2 16,-21-11-48-16,-31 10-10 0</inkml:trace>
  <inkml:trace contextRef="#ctx0" brushRef="#br0" timeOffset="158173.5">16221 11909 301 0,'0'0'13'0,"0"-11"3"0,0 11-12 0,0-10-4 16,0-1 0-16,0 11 42 0,0 0 8 16,0-11 2-16,0 11 0 0,0 0-14 0,0 0-4 15,0 0 0-15,0 0 0 32,0 0-11-32,0 0-3 0,0 11 0 0,0 0 0 0,10-1-7 0,-10 1-3 0,0 9 1 0,0-9-1 15,0 20-8-15,0-10-2 0,11 11 0 0,-11 9 0 0,10-9 0 0,-10-1 0 16,0 10 0-16,0-9 0 0,11 10 0 0,-11-21 0 15,10 10 0-15,-10-10 0 0,11 0 0 0,-11-1 0 16,9-9 0-16,3 0 0 0,-2-1-2 0,1-10 2 16,-2 0 0-16,2-10 0 0,0-1 0 15,0-10 0-15,9 1 2 0,-9-2-2 0,-1-19 0 16,0 9 0-16,12-9 0 0,-12 9 0 0,0-10 2 16,0 11-2-16,1-1 0 0,0 2 0 0,-11 9 0 0,0-1 0 0,10 12 0 15,-10-11 5-15,10 11 3 16,-10 10 0-16,0 0 0 0,0 0 0 0,0 0 0 15,0 10 0-15,0 1 0 0,0-1-8 0,0 11 0 0,0 0 0 0,0 10 0 16,0-10 0-16,0 11 0 0,0-1 0 0,0 0 0 16,11-10 0-16,0 11 0 0,-11-12 0 0,9-9 0 15,2 10 0-15,0-11-5 0,-1 0 1 0,11 1 0 16,-21-11 7-16,21 0 0 0,-11 0 1 0,11 0 0 16,-10 0-4-16,-2-11 2 0,3 1-2 0,9-11 0 15,-1 11 6-15,-9-11 0 0,0-10 0 0,-2 9 0 0,2-9-3 16,10 0-1-16,-21 0-2 0,10 9 3 15,-10-8-6-15,11-2-2 0,-11 11 0 0,0 0 1 16,0 0-51-16,0 1-11 0,0 9-1 0</inkml:trace>
  <inkml:trace contextRef="#ctx0" brushRef="#br0" timeOffset="158714.37">17318 12065 302 0,'0'0'27'0,"-11"-11"-22"15,11 11 46-15,0 0 8 16,11-10 2-16,-11 0 1 0,0 10-32 0,10-10-6 15,-10 10-1-15,10-11-1 0,11 11-5 0,-10 0-1 16,-1 0 0-16,11 0 0 0,0 0-2 0,0 0-1 16,-11 0 0-16,1 11-1 0,-1-1-9 0,11-10-3 15,-10 0 2-15,-1 10-2 16,1 0-16-16,-2-10-5 0,13 11 0 0,-11-11-274 0</inkml:trace>
  <inkml:trace contextRef="#ctx0" brushRef="#br0" timeOffset="158884.69">17296 12284 475 0,'0'0'42'0,"0"0"-34"0,0-10-8 0,11 0 0 16,0 10 32-16,9-11 5 0,-20 1 1 0,21 10 0 16,-10-11-11-16,-1 11-3 0,11-10 0 0,0 10 0 15,-10 0-13-15,9 0-4 0,1 10 0 0,0-10 0 16,0 11-45-16,-10-11-8 0</inkml:trace>
  <inkml:trace contextRef="#ctx0" brushRef="#br0" timeOffset="164044.44">20253 7406 331 0,'-11'0'14'0,"0"0"4"0,11 0-14 0,0 0-4 16,0 0 0-16,0 0 0 0,0 0 41 0,0 0 7 16,0 0 2-16,0 0 0 0,0 0-19 0,0 0-5 15,0 0 0-15,11-10 0 0,0 10-14 0,9-11-4 32,-9 11 0-32,20-10 0 0,1 10 3 0,-1 0 1 0,11-10-1 0,0 10 1 0,-1 0-5 0,1 0-1 15,-11 0-1-15,0 0 1 0,1 10-4 0,-11-10-2 16,10 0 3-16,1 10-3 0,-12-10 0 0,2 11 0 15,9-11 0-15,-11 10 0 16,2-10-48-16,-2 10-8 0,-10 1-1 0,12 0-1 0</inkml:trace>
  <inkml:trace contextRef="#ctx0" brushRef="#br0" timeOffset="164252.91">20106 7908 432 0,'0'0'38'0,"0"0"-30"0,10 0 19 16,1 10 4-16,0-10 1 0,9 0 0 15,1 0-13-15,0 10-3 0,10-10 0 0,-9 0 0 16,9 0-6-16,0 0-1 0,1 0 0 0,10 11 0 16,-1-11-6-16,-9 0-1 0,-2 0 0 0,-8-11-2 31,9 11-27-31,0 0-8 0,-10 0-2 0,0-10-212 0</inkml:trace>
  <inkml:trace contextRef="#ctx0" brushRef="#br0" timeOffset="164442.41">20639 7500 302 0,'-21'-10'27'0,"21"-1"-22"0,-11 11-5 0,1-10 0 16,0 10 42-16,-1-11 7 0,1 11 2 0,-1 0 0 0,11 0-15 0,-10 0-2 15,-1 11-1-15,11-11-1 0,-10 10-13 0,10 11-2 16,-10 0-1-16,10 0 0 0,0 21-9 0,-11-11-2 15,11 21 0-15,-11 0-1 0,1 1-6 0,0-1-2 16,0 11 0-16,-1-11 0 0,-10 11 4 0,11-11 0 16,-1 0 0-16,-9 0 0 15,-2 1-51-15,11-1-10 0,2-10-2 0</inkml:trace>
  <inkml:trace contextRef="#ctx0" brushRef="#br0" timeOffset="164647.28">20138 8356 345 0,'-32'11'15'0,"22"-11"4"0,-1 0-15 0,1 0-4 16,-1 0 0-16,1 0 0 0,-1 0 52 0,11 0 10 15,0 0 2-15,0 0 0 0,11-11-36 0,-1 11-8 0,1 0-1 0,10 0-1 16,-1 0-3-16,12 0-1 0,-1 0 1 0,11 0-1 16,0 11-6-16,0-11 0 0,0 0-1 0,0 11 0 15,-1-11-5-15,1 10-2 0,0-10 3 0,-11 0-3 16,0 0-19-16,0 0-6 0,-9 0-1 0,9 0-173 15,-10 0-35-15</inkml:trace>
  <inkml:trace contextRef="#ctx0" brushRef="#br0" timeOffset="164920.84">19782 7427 588 0,'-10'0'13'0,"-11"11"3"0,10-11 0 0,-9 10 0 0,-1 0-12 0,-11 11-4 16,12 0 0-16,-12 10 0 0,-10 12 0 0,11-2 2 0,-10 11-2 0,9 11 0 15,1-11 0-15,10 11 0 16,-10 0 0-16,20 10 0 0,0 0 0 0,11-11 0 0,11 2 0 0,0-2 0 15,20-10 0-15,0 0 0 16,10-10 0-16,1 0 0 16,11-11-36-16,-11-10-7 0</inkml:trace>
  <inkml:trace contextRef="#ctx0" brushRef="#br0" timeOffset="165156.31">20858 7803 547 0,'22'0'24'0,"-12"0"5"0,0 0-23 0,0 0-6 0,12 0 0 0,-12 0 0 16,0 0 27-16,12 0 4 0,-13 0 1 0,2 10 0 16,0 1-13-16,-1-11-3 0,0 21 0 0,11-11 0 15,-21 12-5-15,11-2-1 0,-1 1 0 0,1 10 0 0,-11 1-6 16,0-1 0-16,-11 0-1 0,11 11 0 0,-10 0 0 0,-1 11 0 16,-10-12 0-16,1 11 1 0,-11-10-4 0,9 10 0 15,-9-10 0-15,-10 10 0 0,-1 1 0 0,10-1 0 16,-9-11 0-16,8 1 0 15,3 0-21-15,9-21-5 0,0 10 0 0,21-20-293 16</inkml:trace>
  <inkml:trace contextRef="#ctx0" brushRef="#br0" timeOffset="165282.97">21746 7594 446 0,'0'0'20'0,"0"11"4"0,-11-1-20 0,11 11-4 15,11-11 0-15,0 1 0 0,-1-1 49 0,0 1 9 0,-10 10 2 0</inkml:trace>
  <inkml:trace contextRef="#ctx0" brushRef="#br0" timeOffset="166441.59">20732 7082 360 0,'-30'0'32'0,"9"0"-26"0,0 0-6 0,0 0 0 16,-11 0 13-16,1 11 1 0,-11-11 1 0,0 10 0 16,-10 1-3-16,1-1 0 15,-2 1 0-15,1 9 0 0,-11 1-9 0,0 0-3 0,1 10 0 0,-11-9 0 16,10 19 4-16,0-10-2 16,1 12 1-16,-1-2-1 0,11-9 1 0,-11 20 0 0,11 0 0 0,0 0 0 15,10 11 1-15,11-1 1 0,-1 12 0 0,1-1 0 16,0 10-2-16,20 1 0 0,0-1 0 0,2 1 0 15,9 10-6-15,0-10-1 0,0-1 0 0,9 11 0 16,13-10 4-16,-2-11 0 0,1 0 0 0,11 0 0 16,10-10 2-16,-12-1 2 0,23 1 0 0,0-11 0 0,-1-10 7 0,10-11 1 15,11-9 0-15,11-2 0 16,-11-9-3-16,0-1-1 0,21-20 1 0,-11-1-1 0,-9 1 0 16,10-11 0-16,-11-10-1 0,-1 0 1 15,-9-1 4-15,0 1 2 0,0-11-1 0,-1 0 1 0,1 0-1 0,-11 1-1 16,-10-1 0-16,10-11 0 0,0 1-1 0,1 0-1 15,-2 0 0-15,2-11 0 0,0 11-4 0,-2-11 0 16,1 1 0-16,1-12-1 0,-11-9-3 0,10-1-2 16,-10 1 2-16,9-11-2 0,-18-10 0 0,8 9 0 15,-10 1 0-15,0 0 0 0,-9 10-3 0,-12 1-1 16,-10-1-1-16,0 12 1 0,-21-2 4 0,-10 12 0 16,-1-1 0-16,-10 10 0 0,-9-9 0 0,-12 31 0 15,-10-11 0-15,-11 21 0 0,0 0 0 0,1 11 0 16,-12 10 2-16,-19 10 0 0,10 11 0 0,-12 10 0 15,-19 1 0-15,10 10 0 0,0 9-2 0,-1-8 0 16,1 9 0-16,20 0 0 0,11 0 0 0,11 1-4 0,9-2 1 0,1-8 0 31,11-2-35-31,20 1-7 0,10 0-2 0</inkml:trace>
  <inkml:trace contextRef="#ctx0" brushRef="#br0" timeOffset="-202319.31">19113 9830 244 0,'0'0'22'0,"0"0"-18"15,0 0-4-15,0 0 0 0,0 0 30 0,0 0 5 16,0 0 1-16,12-11 0 0,-12 11 3 0,0 0 0 0,0 0 1 0,0 0 0 16,0 0-13-16,0 11-2 15,0-1-1-15,0 1 0 0,0-1-6 0,0 11-2 16,0-11 0-16,-12 11 0 0,12-11-5 0,-9 12-1 15,9-1-1-15,0-1 0 0,-11 1-5 0,11 11-2 0,-10-11 1 0,-1 10-1 16,11-11-2-16,-10 12 0 16,-1-1 0-16,11 1 2 0,-10-1-2 0,-1-10 0 15,11 0 0-15,-10 10 0 0,0 1 0 0,10-1 0 0,0 0 0 0,-11-10 0 16,11 0 4-16,0 11 0 0,0-12 0 16,0-9 0-16,0 9-4 0,-11-9 0 0,11-11 0 0,0 10 0 15,0-20 0 1,0 10-3-16,11-11 0 0,-11-9-1 0,-11-1 0 15,11 0 4-15,0 0 0 0,0-11 0 0,11 12 0 16,-11-12 0-16,11 12 0 0,-1-1 0 0,-10 0 0 16,10 0 0-16,1-10 5 0,10 9-1 0,-11 2 0 0,1-1-6 0,-1 10-2 15,1-9 0-15,10-1 0 16,-11 10 4-16,1-10 0 0,-2 11 0 0,2-1 0 16,-11 1 0-16,11 0 0 0,0-1 0 0,-2 11 0 15,-9-10 0-15,11 10 0 0,0 0 0 0,-11 0 3 16,0 0-1-16,10 0 3 0,-10 0-1 15,10 10-1-15,-10-10 1 0,11 11-4 0,-11-1 0 16,0-10-3-16,11 10 3 0,-11 1 4 0,0-1 3 16,0-10 1-16,0 0 0 0,0 10-6 0,0 1-2 15,-11 0 0-15,11 10 2 0,0-11-2 0,-11 0 2 32,1 11-2-32,0-10 2 15,-1-1-2-15,0 11 0 0,2-10 0 0,-2-1 2 0,-11 1-2 0,13-1 0 0,-12 11 0 0,0-11 2 0,10 1-2 0,-10-1 0 16,11 1 0-16,-1-11 0 0,1 10 0 0,-1-10 0 15,1 0 0-15,0 10 0 0,-1-10 0 16,11 0 3 0,0-10 3-16,0 10 0 0,11 0 0 15,-1 0-10-15,-10 0-2 0,10 0 0 0,1 0 0 16,-1 10 6-16,11-10 0 0,-10 11 0 0,-1-1 3 16,10 1-1-16,-8-1 0 0,-2 0 1 0,10 1-1 15,-9 0-2-15,11-11 3 0,-13 10-3 0,2 1 3 16,10-11-3-16,-11 0 0 0,12 0 0 0,-12 0 0 15,10 0 2-15,2-11-2 0,-2 1 2 0,2 10-2 32,-13-22-13-32,13 22-3 0,-2-20-1 0,-9 9-203 0,-1 1-41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17:53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3834 7406 187 0,'0'21'8'0,"0"-10"2"16,0-11-8-16,0 0 73 15,0 0 15-15,11 0 3 0,-11 0 1 0,9 0-57 0,2 0-12 16,-11 0-2-16,11 0-1 0,-1 0-18 0,0 0-4 16,1-11 0-16,0 11 14 0,-1 0 2 15,0 0 0-15,0 0 0 0,2 0-13 0,-2 0-3 0,0 0 0 0,0 0 0 16,1 0-3-16,10 0 0 0,-11 11-1 0,1-11 0 16,9 0 4-16,-9 0 0 0,0 0 0 0,9 0 0 31,-9 0 2-31,-1 0-2 0,1-11 0 0,-1 11 0 0,1 0 0 0,-1 0-2 15,1-11 0-15,-11 11 0 0,0 0-46 0</inkml:trace>
  <inkml:trace contextRef="#ctx0" brushRef="#br0" timeOffset="448.16">4126 7553 432 0,'0'10'19'0,"0"-10"4"0,0 0-19 0,0 11-4 15,0-1 0-15,0 0 22 0,0-10 4 16,0 11 0-16,0-1 0 0,0 0-10 0,0 1-2 0,0 10 0 0,0-11 0 15,0 1-8-15,0 10-2 0,0-11-1 0,0 11 1 16,0 0-4-16,0 0 0 0,0 10 0 0,0-10 0 16,0 10 3-16,0 11-1 0,-10-11-2 0,10 11 3 15,-11-10-3-15,11-1 0 0,0 11 0 0,-10-11 0 0,10 0 0 0,-10 0 4 16,10 1-1-16,0-11 0 16,0 10-35-16,0-10-6 0,0-10-2 0</inkml:trace>
  <inkml:trace contextRef="#ctx0" brushRef="#br0" timeOffset="956.21">3771 8440 331 0,'0'0'29'0,"0"0"-23"0,0 0-6 0,0 0 36 16,11 0 5-16,-1 0 2 0,1-10 0 0,-2 10-21 0,-9 0-4 16,22-10-1-16,-11 10 0 15,-2-11 6-15,2 11 1 0,10-10 1 0,-11 10-1 0,12-11-13 0,-2 11-3 16,2-10 0-16,-12-1 0 0,21 11-1 0,-10 0 1 15,0-11-1-15,10 1 1 0,-10 10-5 0,0 0 0 16,10 0 0-16,-10 0 0 0,-1 0-3 0,2 0 0 16,-2 0 0-16,2 10 2 0,-2-10-2 0,2 0 0 15,-2 11 0-15,2-11 2 0,-2 0-2 0,1 0 0 32,-10 0 0-32,9-11 0 0,1 11 0 0,-11-10 0 0,1 0-2 0,0 10-310 15</inkml:trace>
  <inkml:trace contextRef="#ctx0" brushRef="#br0" timeOffset="2409.79">1724 7438 403 0,'0'20'36'0,"0"-20"-29"0,0 0 8 16,0 0 1-16,0 0 1 0,11 11-1 15,-11-11 6-15,10 0 2 0,11 0-1 0,-11 0 1 0,11 0-8 0,0 0-2 16,0 0 0-16,0 0 0 15,-1-11-10-15,1 11-2 0,0 11 0 0,0-11-2 16,11 0 0-16,-12 10 0 0,2-10 0 0,-2 0 0 16,1 0-7-16,11 0-4 0,-12 11-1 15,-9-11-245-15</inkml:trace>
  <inkml:trace contextRef="#ctx0" brushRef="#br0" timeOffset="2755.73">1682 8336 360 0,'11'10'32'0,"-11"-10"-26"0,10 0-6 0,1 0 0 15,-11-10 36-15,21 10 6 0,-11 0 2 0,11 10 0 16,0-10-21-16,0 0-4 0,10 0 0 0,-10 10-1 16,11-10-10-16,-12 11-2 0,11-11 0 0,1 11-1 15,10-11-5-15,-11 10 2 0,0-10-2 0,11 0 0 16,0 0 3-16,0 0-1 0,-1-10 0 0,1-1 0 15,0 0-2-15,-1 1 0 0,1 0 2 0,-21-1-274 16</inkml:trace>
  <inkml:trace contextRef="#ctx0" brushRef="#br0" timeOffset="3086.34">2675 7877 244 0,'0'0'22'0,"0"0"-18"15,0 0 58-15,10 0 11 16,-10 10 2-16,0-10 1 0,10 10-47 0,-10-10-9 0,11 0-2 0,0 0 0 16,9 0-6-16,-10 0-2 0,12 0 1 0,9 0-1 15,0 0-6-15,-9 0 0 0,8 0-1 0,2-10 0 16,-1 0-3-16,1 10 2 0,-1-11-2 0,0 0 2 16,0 1-5-16,1 10-1 0,-12-11 0 0,2 1-181 15,-2 10-36-15</inkml:trace>
  <inkml:trace contextRef="#ctx0" brushRef="#br0" timeOffset="3264.09">2946 7553 613 0,'0'0'14'0,"0"10"2"0,0 1 1 0,0-1 0 0,0 0-13 0,0 11-4 0,0-11 0 0,11 11 0 0,-11 11 24 0,0-11 4 16,0 10 2-16,0 11-1 0,0-11-24 0,0 21-5 15,0 1 0-15,-11-1 0 0,11 0-2 0,0 0 2 16,-10 0-2-16,10-10-316 0</inkml:trace>
  <inkml:trace contextRef="#ctx0" brushRef="#br0" timeOffset="3738.57">5013 7803 489 0,'0'0'11'0,"0"0"2"0,0 0 0 0,0 0 1 0,12 0-11 0,-12 10-3 16,10-10 0-16,-10 11 0 0,11-11 13 0,-2 10 3 15,2-10 0-15,0 11 0 0,0-11 0 0,9 10 0 16,-9-10 0-16,9 11 0 0,2-11-6 0,-2 11-1 16,12-11 0-16,-12 0 0 0,1 0-6 0,11 0-1 15,-1 0 0-15,-10 0-2 0,10 0 0 0,-11 0 0 16,2 0 0-16,-2 0 0 15,2 0-31-15,-11 0-5 0</inkml:trace>
  <inkml:trace contextRef="#ctx0" brushRef="#br0" timeOffset="3947.01">5369 7542 508 0,'-10'11'23'0,"10"-1"4"0,-11 1-22 0,11-1-5 0,0 0 0 0,0 11 0 15,0 0 29-15,0-11 5 0,0 22 0 0,0-11 1 16,-10-1-15-16,10 2-3 0,0 9-1 0,0 0 0 16,-11-10-9-16,11 21-1 0,0-11-1 0,-10 0-1 0,10 1-4 0,0 20 0 15,0 0 2-15,0 0-2 16,0-10-10-16,0 0-4 0,0 0 0 0,10-11-188 16,1 1-37-16</inkml:trace>
  <inkml:trace contextRef="#ctx0" brushRef="#br0" timeOffset="4340.68">6184 7531 374 0,'0'0'8'0,"0"0"2"0,10 0 0 0,1 0 1 0,-1 0-9 0,-10 0-2 16,11 0 0-16,-1 0 0 0,-10 0 34 0,11 0 7 0,-1 0 1 0,11 0 0 15,-1 0-19-15,-9 11-4 0,10-11 0 0,0 0-1 16,10 0-12-16,-10 0-2 0,0 11 0 0,10-11 0 0,1 0 9 0,-1 0 2 16,0 0 1-16,1 0 0 15,10 0-13-15,-11 0-3 0,0 0 0 0,0 0 0 16,1-11 7-16,0 11-1 0,-2-11 1 0,2 11 0 16,0-10-11-16,-12-1-2 0,1 11-1 0,-11-10 0 15,1 0-34-15,-1 10-8 0</inkml:trace>
  <inkml:trace contextRef="#ctx0" brushRef="#br0" timeOffset="4592.32">6434 7615 547 0,'0'0'12'0,"-10"0"2"0,10 0 1 0,0 10 1 0,0 1-13 0,0-1-3 0,0 11 13 16,-10-10 3-16,10 10 0 0,0-1 0 31,0 2-4-31,0 9 0 0,0 0 0 0,0 0 0 0,-11 12-10 0,11-12-2 0,0 10 0 0,-11 22 0 32,11-11-7-32,0 0-3 0,0 0-1 0,-10 1 0 15,10-11-25-15,0-11-4 0,-10 11-2 0,10-11 0 0,0 1-10 16,0-11-2-16</inkml:trace>
  <inkml:trace contextRef="#ctx0" brushRef="#br0" timeOffset="4820.96">6632 7625 273 0,'0'0'24'0,"0"11"-19"0,0-1-5 0,-9 1 0 0,9-1 52 0,0 11 8 16,-11-10 3-16,11-1 0 0,0 11-25 0,0 0-5 15,0 0-1-15,-10 10 0 0,10-10-14 0,0 10-2 16,0 1 0-16,0-1 0 0,0 0-10 0,0 1-1 16,10-1 0-16,-10 0-1 0,11 11-4 0,-2 0 3 15,-9-11-3-15,11 11 2 0,0-11-2 0,-11 1 0 16,11-1 0-16,-2 0 0 16,-9-10-23-16,11 11-5 0,0-11-1 0</inkml:trace>
  <inkml:trace contextRef="#ctx0" brushRef="#br0" timeOffset="5120.24">6090 8712 230 0,'0'0'20'0,"0"0"-16"0,0-10-4 0,0-1 0 16,10 1 71-16,1-12 13 0,-1 2 2 0,0-1 1 16,12 0-55-16,-2 11-10 0,1-11-2 0,11 0-1 0,-11 10-9 0,-1 1-1 15,11 0-1-15,1-1 0 16,-1 11-4-16,11 0-1 0,-11 0 0 0,1 11 0 0,-1-11 0 0,11 0 0 16,0 10 0-16,-11-10 0 15,11 0-1-15,0 10 1 0,-11-10-1 0,10 0 1 16,-9 0-3-16,0 0 0 0,-1 0 0 0,0 0-199 15,0 0-39-15</inkml:trace>
  <inkml:trace contextRef="#ctx0" brushRef="#br0" timeOffset="5419.94">7364 7928 201 0,'10'0'18'0,"-10"11"-14"0,11-11-4 16,-11 10 77-16,10-10 15 0,-10 0 3 0,11 11 1 15,-11-11-57-15,10 10-10 0,1-10-3 0,10 11 0 16,-11-11-16-16,11 0-2 0,0 10-2 0,-1-10 1 15,12 0-7-15,-11 0 0 0,0 0 0 0,0 0 0 16,10 0 4-16,0 0-1 0,-10 0 0 0,-11 0 1 16,22 0-12-16,-11-10-2 0,-11 10 0 0,11-11-184 15,-21 1-36-15</inkml:trace>
  <inkml:trace contextRef="#ctx0" brushRef="#br0" timeOffset="5618.59">7615 7730 57 0,'-11'0'5'0,"1"11"-5"15,10-11 0-15,0 10 0 0,0 0 114 0,0-10 22 0,10 11 4 0,-10-1 1 0,11 11-88 0,-11-11-18 16,0 11-4-16,0 0 0 0,10 11-15 0,0-11-2 16,-20 10-1-16,10 11 0 0,0-11-9 0,-10 21-2 15,10-10-2-15,-11 10 3 0,1 1-3 0,-1-12-3 16,11 12 0-16,0-12 1 15,-10-9-32-15,10-1-6 0,0 11-1 0</inkml:trace>
  <inkml:trace contextRef="#ctx0" brushRef="#br0" timeOffset="5986.42">8627 7553 340 0,'0'0'15'0,"0"0"3"16,11 0-14-16,0 0-4 0,-1 0 0 0,-10 0 28 0,21 0 5 31,-21 0 1-31,21 0 0 0,-11 0-5 0,12 0 0 0,-12 0-1 0,10 0 0 0,1 0-10 0,0 0-3 63,0 0-1-63,11 0 1 0,-12 10-8 0,12-10-2 0,-1 0 0 0,1 0 0 0,-12 0-5 0,12 0 2 0,-1 0-2 0,0 0 0 0,-9-10 0 0,-2 10 0 0,1 0 0 0,0 0-189 15,-11 0-37-15</inkml:trace>
  <inkml:trace contextRef="#ctx0" brushRef="#br0" timeOffset="6188.21">8763 7594 86 0,'0'0'8'0,"0"11"-8"16,0-1 0-16,0 0 0 0,0 1 104 0,0 10 19 0,-10-11 4 0,10 11 1 15,0-10-82-15,0 9-16 0,0 2-4 0,0 9 0 16,0 0-13-16,0 0-3 0,0 12 0 0,-10-2-1 16,10 11-7-16,0 0-2 0,0 1 0 0,0-1 0 15,0-11-18-15,0 12-5 0,0-22 0 0,0 11-1 32,0-11-29-32,10-10-7 0</inkml:trace>
  <inkml:trace contextRef="#ctx0" brushRef="#br0" timeOffset="6395.66">9025 7646 273 0,'-11'0'12'0,"11"0"3"16,0 0-12-16,0 11-3 0,-10-11 0 0,10 0 61 0,-11 10 11 16,11-10 3-16,-10 11 1 0,10-1-43 0,0 1-9 15,-10 9-1-15,10-9 0 16,-11 10-10-16,11 0-3 0,0 10 1 0,0 0-1 0,0 1-6 0,0 10-2 15,0-11 1-15,0 21-1 0,0 0-2 0,0-10 0 16,11 10 0-16,-11-21 0 16,10 12-41-16,0-12-9 0,1-10-1 0</inkml:trace>
  <inkml:trace contextRef="#ctx0" brushRef="#br0" timeOffset="6592.19">9254 7521 403 0,'0'0'36'0,"0"10"-29"0,0 1-7 0,-10 10 0 16,10 0 41-16,-10 10 7 0,10 0 1 0,0-10 0 15,-11 11-22-15,0 10-4 0,11-11-1 0,0 10-1 16,-10 1-12-16,0 11-3 0,10-12-1 0,0 22 0 16,0 0-5-16,0-1 0 0,0-9 0 0,0-1 0 31,10 0-22-31,-10 0-6 0,10-10-2 0</inkml:trace>
  <inkml:trace contextRef="#ctx0" brushRef="#br0" timeOffset="6934.84">8357 8451 504 0,'0'0'44'0,"0"10"-35"16,10-10-9-16,0 0 22 0,0 10 3 0,1-10 0 0,0 0 0 16,9 11-7-16,2-11-1 0,9 11 0 0,0-11-1 15,0 0-1-15,11 0-1 0,-1 0-1 0,12 0 1 16,-11-11-8-16,10 11-1 0,0-11 0 0,0 11-1 15,1 0 8-15,9 0 1 0,-9 0 1 0,-1 11-1 16,0-11-8-16,0 0-2 0,0 11-1 0,-10-11 1 16,0 0-3-16,0 0 0 0,0 0 0 0,-12 0 0 31,3 0-7-31,-2-11-1 0,0 0-1 0,-10 1-216 0,-1-21-43 0</inkml:trace>
  <inkml:trace contextRef="#ctx0" brushRef="#br0" timeOffset="7283.91">10132 7970 521 0,'0'0'23'0,"0"0"5"0,0 11-23 0,0-1-5 0,0 1 18 15,0-11 3-15,0 0 0 0,10 10 0 16,-10-10-15-16,11 0-4 16,-11 10-2-16,10 1-177 0,1-11-36 0</inkml:trace>
  <inkml:trace contextRef="#ctx0" brushRef="#br0" timeOffset="7414.57">10728 7939 375 0,'9'0'8'0,"2"0"2"16,10 0 0-16,-11-11 1 0,1 11-9 0,0 0-2 0,-1 0 0 0</inkml:trace>
  <inkml:trace contextRef="#ctx0" brushRef="#br0" timeOffset="7678.03">11531 7981 465 0,'0'0'20'0,"11"0"5"0,0 10-20 0,-1-10-5 0,-10 11 0 0,10-11 0 16,-10 10 19-16,10-10 3 0,-10 0 1 0,0 10 0 15,11-10-23-15,-11 11-6 0,0-11 0 16,0 0 0-16</inkml:trace>
  <inkml:trace contextRef="#ctx0" brushRef="#br0" timeOffset="7807.87">11896 8127 316 0,'0'-11'28'0,"11"11"-22"16,0-10-6-16,-11 10 0 0,11-10 20 0,-11 10 2 15,9 0 1-15,-9 0 1 0,0 0-11 0,0 0-3 16,0 10 1-16</inkml:trace>
  <inkml:trace contextRef="#ctx0" brushRef="#br0" timeOffset="8437.65">12701 7553 158 0,'0'0'14'0,"0"0"-11"15,0 0-3-15,11 0 86 0,-1 0 17 16,-10 0 3-16,10 0 1 0,1 0-65 0,0 0-13 0,-1 0-3 0,0 0 0 16,0 10-9-16,12-10-2 0,-12 0 0 0,11 11 0 15,0-11-6-15,10 10-1 0,-10-10-1 0,21 10 1 16,-11-10-3-16,11 0 0 0,-11 0 0 0,11 0-1 15,0 0-4-15,-10 11 3 0,9-11-3 0,-10 10 2 16,0-10-2-16,-9 0 0 0,9 0 2 0,-11 10-2 16,2-10 0-16,-2 0-3 0,1 0 0 0,0 0 0 31,-10-10-20-31,-1 10-3 0,1-10-2 0,-2-1 0 16,-9 11-41-16,0-10-8 0</inkml:trace>
  <inkml:trace contextRef="#ctx0" brushRef="#br0" timeOffset="8644.31">12910 7636 417 0,'0'0'37'0,"0"10"-29"0,-11-10-8 0,11 11 0 0,0-1 46 0,0 1 8 16,-10 10 2-16,10-1 0 0,0 12-37 0,-10-1-7 15,10 0-1-15,-11 1 0 0,11 10-6 0,-10-11-1 16,10 11-1-16,0 0 1 0,-10-1-4 0,10 1-2 15,0 0 2-15,10-1-4 16,-10-9-25-16,0-1-6 0,0 1-1 0,10-1-139 16,-10-10-27-16</inkml:trace>
  <inkml:trace contextRef="#ctx0" brushRef="#br0" timeOffset="8865.84">13192 7657 216 0,'10'-21'19'0,"-10"21"-15"0,0 0 65 16,11-11 14-16,-11 11 3 0,0 11 0 16,0-1-49-16,0 1-9 0,0-1-2 0,0 11-1 15,0 10-7-15,-11-9-2 16,1 9 0-16,10 10 0 0,-11-9-10 0,11 0-2 0,-9 9-1 0,9-10 0 16,0 11-3-16,-11 0 0 0,11 0 2 0,0-11-2 15,0 21 0-15,0-20 0 0,11 9-3 0,-11 1 3 16,0-10-41-16,0-12-6 15,9 11-1-15</inkml:trace>
  <inkml:trace contextRef="#ctx0" brushRef="#br0" timeOffset="9119.44">13390 7782 463 0,'0'0'21'0,"0"0"3"16,0 0-19-16,0 11-5 15,11-1 27-15,-11-10 3 0,0 10 2 0,0 1 0 0,0-1-7 0,0 1-1 16,0 10-1-16,0 0 1 0,0 0-8 0,0 10-1 16,0 0-1-16,0 1 1 0,-11-1-11 0,11 0-2 15,0 1-2-15,0-1 3 0,0 10-6 0,0-9-1 0,0 10 0 0,0-11 0 31,0 11-35-31,11-1-7 0,-11 2-1 0,0-12-219 0</inkml:trace>
  <inkml:trace contextRef="#ctx0" brushRef="#br0" timeOffset="9519.48">13473 7719 253 0,'0'-20'11'0,"12"9"3"15,-12 1-11-15,0-1-3 0,10 1 0 0,-10-1 0 16,11 11 24-16,-11-10 4 0,9 10 0 0,-9 0 1 16,0 0 6-16,0 0 1 0,0 0 0 0,0 0 0 0,0 0-7 0,0 0-1 15,11 10 0-15,-11 1 0 0,0 10-6 0,0-11-1 16,0 11 0-16,0 0-1 0,11 0-7 0,-11 0-1 16,0 10-1-16,11-10 1 0,-11 0-8 0,0 11-2 0,0-1 1 0,0 0-1 31,0 0-2-31,9 1 2 0,-9-1-2 0,0 0 2 0,11 1-2 0,-11-1 0 0,0 0-3 0,0 11 3 31,0-11-23-31,0 1-3 0,11-1 0 0,-11 11 0 16,0-11-18-16,0 1-3 0</inkml:trace>
  <inkml:trace contextRef="#ctx0" brushRef="#br0" timeOffset="9933.73">12618 8639 129 0,'0'0'12'0,"0"0"-10"16,0 0-2-16,10 0 68 0,-10 0 12 15,11 0 4-15,-2 0 0 0,2 0-40 0,0 0-8 16,0 0-1-16,9-11 0 0,1 11-17 0,0-10-4 16,0 10 0-16,11 0-1 0,-2-11-2 0,2 11 0 15,-1 0-1-15,11-10 1 16,-11 10-5-16,11 0 0 0,0 0 0 0,0 10-1 0,0-10-5 0,0 0 0 15,-1 0 0-15,1 11 0 0,0-11 8 0,9 10 3 0,-9-10 0 0,0 0 0 16,-1 0-5-16,-8 0 0 0,9 0 0 0,-1 0-1 16,-9 0-5-16,-2 0 0 0,-8 0 0 0,-2 11-3 31,-9-11-13-31,9 0-4 0,-20 10 0 0,11 11-278 0</inkml:trace>
  <inkml:trace contextRef="#ctx0" brushRef="#br0" timeOffset="10384.89">14560 8075 428 0,'0'0'9'0,"0"0"2"0,0 0 1 0,0 0 0 0,0 0-9 0,0 10-3 0,0 1 0 31,-10-11-17-31,10 10-4 0,-11 11-1 0,11-21-146 0</inkml:trace>
  <inkml:trace contextRef="#ctx0" brushRef="#br0" timeOffset="10636.87">16252 8315 489 0,'0'0'11'0,"11"0"2"0,-1 0 0 0,1 0 1 0,-2 10-11 0,3 1-3 0,-12-1 0 0,10 11-145 16,-10-10-29-16</inkml:trace>
  <inkml:trace contextRef="#ctx0" brushRef="#br0" timeOffset="14594.66">1504 10979 400 0,'0'0'18'0,"0"0"3"0,0 0-17 0,0 0-4 0,12 0 0 15,-12 0 22-15,0 0 2 0,10 0 2 0,0 0-1 16,-10 0 0-16,10 0-1 0,1 0 1 0,0 10-1 16,-1-10-13-16,11 11-4 0,-11-11 0 0,0 10 0 15,12-10 3-15,9 10 0 0,-21-10 1 0,11 0 0 16,0 0-7-16,0 11-1 0,0-11-1 0,0 0 1 16,0 10-3-16,-11-10 0 0,11 0 0 0,-10 0 0 31,9 0-14-31,2 0-4 0,-13 10 0 0</inkml:trace>
  <inkml:trace contextRef="#ctx0" brushRef="#br0" timeOffset="15060.89">1536 11731 470 0,'0'0'21'0,"0"0"4"0,0 0-20 0,10 0-5 0,1 10 16 16,-11-10 2-16,0 0 0 0,11 11 1 15,-1-11-1-15,-10 0 1 0,21 0-1 0,-11 0 1 16,0 0-7-16,12 0 0 0,-12 0-1 0,11 0 0 15,-11 0-2-15,11 0 0 0,0 0 0 0,0 0 0 16,0 0-3-16,10 0-1 0,-10 10 0 0,11-10 0 0,-12 11-3 16,2-11-2-16,-2 10 3 0,1-10-3 15,0 10 0-15,10 1 0 0,-10-11 0 0,0 11 0 16,0-11-45 0,-1 0-11-16</inkml:trace>
  <inkml:trace contextRef="#ctx0" brushRef="#br0" timeOffset="15817.4">2434 11271 201 0,'0'0'9'0,"0"0"2"0,0 0-9 0,0 0-2 0,10 0 74 16,-10 0 14-16,11 11 4 0,0-11 0 15,-11 0-58-15,10 10-11 0,-10-10-3 0,10 11 0 16,1-11 0-16,-1 10-1 0,1-10 0 0,-1 10 0 0,1-10-13 0,-1 0-3 16,10 11-1-16,2-11 1 15,-11 0-7-15,-2 0-1 0,13 0-1 0,-2 0 1 16,2 0-35-16,-2 0-6 0,2 0-2 0,-2 0 0 0</inkml:trace>
  <inkml:trace contextRef="#ctx0" brushRef="#br0" timeOffset="16483.41">3196 10937 385 0,'0'0'17'0,"0"0"3"0,0 0-16 0,0 0 23 16,11 0 5 0,-11 11 1-16,11-11-1 0,-11 10-4 0,10 0-2 15,0-10 0-15,1 11 0 0,-11-1-8 0,10 1-1 16,1-1-1-16,-1 0 0 0,1 1-11 0,9-1-2 16,-9 0-1-16,0 2 0 0,9-2 6 0,-9 1 1 15,10 9 1-15,0-10-1 0,-11 11-5 0,11-10-1 16,-11 10 0-16,12 0 0 0,-2 0-3 0,-9-1 2 15,-1 12-2-15,0-11 3 0,1 10-1 0,-11-10 0 16,0 10 0-16,10 1 0 0,-10-12-2 0,0 12 0 0,0-1 0 0,-10-10 2 16,-1 10 2-16,1 1 0 15,-11-1 0-15,10 11 0 0,-9-1-4 0,-11-9 2 0,10-1-2 0,0 11 0 16,-11 0-3-16,1-11-1 0,0 1-1 16,-1-1 1-1,1 0-3-15,-1-10 1 0,1-11-1 0,11 12 0 16,-12-12-9-16,12 1-2 0,9-1 0 0,0-10 0 15,1 0-42-15,0-10-9 0</inkml:trace>
  <inkml:trace contextRef="#ctx0" brushRef="#br0" timeOffset="17005.84">4032 11094 230 0,'0'0'10'0,"-10"10"2"0,10-10-9 0,0 10-3 0,-10-10 0 0,10 0 0 16,-11 11 45-16,11-11 9 0,-11 10 2 0,1 1 0 15,0-11-16-15,0 10-2 0,-2 1-1 0,2-1 0 16,0 1-8-16,0 10-1 0,-1-11-1 0,0 11 0 15,1 0-16-15,0 0-3 0,-1 0-1 0,0-1 0 16,2 1 0-16,-2 11 0 0,0-11 0 0,-9 20 0 16,9-9-4-16,-10-1-1 0,0 0 1 0,11 11-1 15,-11 0-2-15,11 0 2 0,-1 0-2 0,0-1 2 16,1-9-2-16,0 10 0 0,10-11 2 0,0 0-2 0,10-10 0 0,0 10 2 16,1-10-2-16,0 0 0 15,9 0 2-15,-9 0-2 0,10 0 0 0,0-1 0 0,0 2 0 0,-1-12 0 16,11 1 0-16,1-1 0 31,0-10-7-31,-2 10-1 0,2-20-1 0,10 10-306 0</inkml:trace>
  <inkml:trace contextRef="#ctx0" brushRef="#br0" timeOffset="18195.93">1348 10561 360 0,'0'-11'32'0,"-10"1"-26"0,10-11-6 0,-11 11 0 16,1-1 16-16,-1 11 2 0,1 0 1 0,-11 11 0 0,0 9 7 0,10 1 2 15,-9 1 0-15,9 9 0 0,-9 11-10 0,-2 10-3 16,2 0-1-16,-2 21 1 15,12-10-7-15,0 0-1 0,0 9-1 0,-1 2 1 0,11-12 10 0,0 11 2 16,0-10 1-16,11 10 0 0,-1-21-20 0,0 11-2 16,12 0-2-16,8 10 0 0,-8-11 8 0,9 1 1 15,0 0 1-15,11-1-1 0,-11 1-8 0,1-21-2 16,-1 11-1-16,0-1 1 16,11-11-22-16,-1 1-4 0,-9-10-1 0</inkml:trace>
  <inkml:trace contextRef="#ctx0" brushRef="#br0" timeOffset="18760.09">4429 10738 489 0,'0'0'11'0,"0"-10"2"0,0 10 0 0,0 0 1 0,0 0-11 0,0 0-3 16,0 0 0-16,0 0 0 0,0 10 26 0,10-10 5 15,-10 11 1-15,11 0 0 0,-11-1-13 0,11 11-3 16,-1 0 0-16,11-1 0 0,-11 12 0 0,11-11 0 16,-10 10 0-16,10 1 0 0,-1-1-6 0,1 10-2 15,0-10 1-15,-10 12-1 0,9-12-1 0,-9 11 0 16,0-11-1-16,9 22 1 0,-10-1-3 0,-10-1 0 0,12 2 0 0,-3-1 0 16,-9 11-4-16,0-11 2 0,0 11-2 0,0 0 2 15,-9-1-2-15,-3-9 2 0,12-2-2 0,-20 2 2 16,10-1-2-16,-12-10-4 15,12-11 0-15,-11 11 1 16,-10-21-25-16,10 10-5 0,-10-10-1 0,10-11-280 0</inkml:trace>
  <inkml:trace contextRef="#ctx0" brushRef="#br0" timeOffset="19218.12">5213 11407 494 0,'0'10'22'0,"0"-10"4"0,0 0-21 0,10 0-5 0,0 0 0 16,1 0 19-16,-1-10 3 0,11 10 1 0,-10 0 0 16,-1 0-7-16,11-10-1 0,0 10 0 0,10 0 0 15,-11-10-8-15,13 10-1 0,-2-11 0 0,0 11-1 16,0 0-5-16,1-11 2 0,-1 11-2 0,0 0 0 16,-9 0 0-16,9 0 0 0,-11-11 0 0,12 11 0 31,-11 0-27-31,-11-10-8 0,1 10-2 0</inkml:trace>
  <inkml:trace contextRef="#ctx0" brushRef="#br0" timeOffset="19443.91">5537 11177 598 0,'0'0'27'0,"0"0"5"0,0 0-26 0,0 11-6 0,10-1 20 0,-10 1 3 15,0-1 1-15,0 0 0 0,0 12-6 0,10-12 0 16,-10 21 0-16,0-10-1 0,0 0-10 0,10 10-2 16,-10 1 0-16,0 9-1 0,0 1-4 0,0 0 0 31,0 0 2-31,0 10-2 0,0 0-16 0,0 1-4 0,0-1-2 16,0 0 1-16,11 0-28 0,-11-20-6 0</inkml:trace>
  <inkml:trace contextRef="#ctx0" brushRef="#br0" timeOffset="20610.82">7061 11104 360 0,'0'0'32'0,"0"0"-26"0,0 0 24 0,0 0 5 16,0 10 1-16,0-10 0 0,11 11-5 0,-1-11-1 16,-10 0 0-16,10 10 0 0,1-10-8 0,0 0-1 15,-1 11 0-15,10-11-1 0,-20 10-11 0,22-10-2 16,-2 0 0-16,2 11-1 0,-2-11-4 0,1 0-2 16,11 10 0-16,-12-10 2 0,1 0-2 0,11 0 0 15,-22 0 0-15,11 0 0 16,0 0-21-16,0 11-4 0,-11-11 0 0,1 0-259 15</inkml:trace>
  <inkml:trace contextRef="#ctx0" brushRef="#br0" timeOffset="21218.33">7301 11209 377 0,'0'0'16'0,"0"0"4"0,0 0-16 0,0 0 28 16,0 10 6-16,0 0 1 0,11 1 0 15,-11 0-6-15,0 9-2 0,0-9 0 0,0 10 1 0,10 10-17 0,-10-11-3 16,0 13 0-16,-10 8 0 16,20-10-6-16,-10 0-2 0,0 11 1 0,0-10-1 0,-10 10-2 0,10-1-2 15,0 2 3-15,0 8-3 16,0-19 2-16,-11 10-2 0,22-11 0 0,-11 11 0 16,0-11 0-16,0 0 0 0,0-10-3 0,0 11 3 15,0-11-42-15,0-1-6 0,0 1-2 0</inkml:trace>
  <inkml:trace contextRef="#ctx0" brushRef="#br0" timeOffset="21502.71">6946 12128 288 0,'0'0'12'0,"0"0"4"0,0 10-13 0,0-20-3 16,11 10 0-16,-11 0 45 0,0 0 9 16,10-11 2-16,1 11 0 0,10 0-21 0,-12 0-3 15,2-10-1-15,11 10 0 0,-2 0-11 0,1 0-2 16,11-10-1-16,-12 10 0 0,2 0-5 0,-2 0-1 0,12 10-1 16,-1-10 1-16,-11 0-6 0,2 0-1 0,9 10 0 0,0-10 0 15,-10 0-4-15,0 11 3 0,0-11-3 0,10 0 2 16,0 0-2-16,-9-11 0 0,-2 11 0 0,2-10 0 31,8 0-30-31,-9-1-3 0,-10 1-1 0</inkml:trace>
  <inkml:trace contextRef="#ctx0" brushRef="#br0" timeOffset="21801.17">7750 11637 259 0,'0'10'23'0,"0"-10"-19"15,0 0-4-15,0 0 0 0,0 0 65 0,0 0 11 0,11 0 3 0,-11 0 1 16,0 0-41-16,0 0-8 31,10 11-2-31,1-11 0 0,-1 0-11 0,11 0-2 0,-10 10 0 0,-2-10 0 0,13 0-10 0,-11 10-2 16,9-10-1-16,-9 12 1 0,9-12-4 0,12-12 0 15,-11 12 0-15,0 0 0 16,-1-10-17-16,2 10-4 0,9 0-1 0</inkml:trace>
  <inkml:trace contextRef="#ctx0" brushRef="#br0" timeOffset="22246.82">8659 11240 230 0,'0'0'20'0,"0"11"-16"15,0-11-4-15,0 0 71 0,0 0 13 16,0 0 2-16,10 10 1 0,1 0-47 0,-11 1-9 15,11-1-2-15,-1 1-1 0,0-1-10 0,1 0-2 16,-11 1-1-16,11 9 1 0,-1-9-6 0,0 11-2 16,0-12 1-16,-10 10-1 0,11 1-2 0,-1 0-1 15,-10 0 0-15,11 11 0 0,-11-12-2 0,0 12-1 16,0-1 1-16,0 0-1 0,0 11-2 0,-11-10 2 0,11 9-2 0,-21 1 2 16,21 0-2-16,-20-1 0 0,10-9 0 15,-1 20 0 1,-10-10-8-16,0 0-1 0,0 0 0 0,0-1 0 0,1-9-11 0,9-1-2 15,-10 1-1-15,11-1-179 0,-11-21-35 0</inkml:trace>
  <inkml:trace contextRef="#ctx0" brushRef="#br0" timeOffset="22566.3">9109 11428 461 0,'-11'10'21'0,"0"-10"3"0,11 11-19 0,-11-11-5 16,2 10 0-16,-2 11 33 0,1-11 5 16,-11 1 1-16,10 10 1 0,-10-11-19 0,11 11-4 15,-11 0-1-15,10 0 0 0,-9 0-2 0,-1 10-1 16,10 0 0-16,1 1-1 0,-1-11-7 0,1 10-2 15,0-10 0-15,-1 11 0 0,11-1-3 0,0-11 0 16,0 12 0-16,0-11 0 0,0 10 0 0,11-10 0 16,-1 11 0-16,-10-11 0 0,21 9 0 0,-11-8 0 15,11 9 0-15,0-10 0 16,0 10 0-16,0-10 0 0,10-10-2 0,-10 10 2 16,0-11-26-16,10 0-4 0,-9 1 0 0</inkml:trace>
  <inkml:trace contextRef="#ctx0" brushRef="#br0" timeOffset="23181.76">6946 10875 259 0,'0'0'23'0,"0"0"-19"0,-10 10-4 0,-1-10 59 0,1 10 11 0,10 1 3 0,-21 9-1 16,10-9-38-16,2 20-7 0,-2-10-2 0,-10 10-1 0,0 12-3 0,0-12-1 15,1 10 0-15,-2 1 0 0,2 0-7 0,9 0-2 16,-10 0 0-16,11-1 0 0,-1 2-9 0,0 8-2 15,2-9 0-15,9 10 0 16,0 1 2-16,0-1 0 0,9 1 0 0,2 9 0 0,0 1-2 0,9-12-3 16,2 12 1-16,8 0 0 15,-8-1-22-15,-2 1-4 0,22-11 0 0,-11 1-1 16,1-11-22-16,-1-1-4 0</inkml:trace>
  <inkml:trace contextRef="#ctx0" brushRef="#br0" timeOffset="23730.77">9369 11104 446 0,'0'0'40'0,"11"0"-32"0,-1 10-8 0,1-10 0 0,-1 11 33 0,1-11 6 15,-1 10 1-15,1 1 0 0,-2-1-10 0,2 1-3 16,-11 10-1-16,11 0 1 0,0-1-8 0,-2 12-2 15,2-11 0-15,-11 10-1 0,11 0-8 0,-1 1-2 16,0-1 0-16,1 11-1 0,-11-11-2 0,11 11-1 16,-1 0 0-16,-10 0 0 0,0-1-2 0,10 2 0 15,-10 8 2-15,0 1-2 0,0-10 0 0,-10 0 0 0,10 10 0 0,-10 0 0 16,-1 1-3-16,0-1-3 16,1 0 1-16,-11 1-1 15,10-1-23-15,-9-11-4 0,-2-9-1 0,2-1 0 16,-1 1-26-16,0-22-5 0,-10 11-1 0,10-21-1 0</inkml:trace>
  <inkml:trace contextRef="#ctx0" brushRef="#br0" timeOffset="24154.77">10111 11710 288 0,'0'-10'25'0,"0"0"-20"0,10-2-5 0,1 2 0 16,-11 10 52-16,10-10 10 15,1 10 1-15,10-11 1 0,-11 11-34 0,11-10-6 0,0 10-1 0,0 0 0 16,10 0-9-16,-10 0-1 0,0-11 0 0,11 11-1 15,-2 0-8-15,12-10-2 16,-11 10-2-16,1 10 3 0,-1-10-3 0,1 0-2 0,-12 0 2 0,12 0-193 31,-11 0-36-31</inkml:trace>
  <inkml:trace contextRef="#ctx0" brushRef="#br0" timeOffset="24374.18">10477 11387 230 0,'-11'0'20'0,"11"0"-16"0,-11 0-4 0,11 10 0 0,0-10 82 0,0 10 16 15,0-10 2-15,-10 10 1 0,10-10-60 0,0 11-13 16,0-1-2-16,0 11-1 0,0-10 1 0,0 9-1 16,0 2 1-16,0-2-1 0,10 12-25 0,-10 10-4 15,0-11-2-15,0 22 0 0,0-2 4 0,0-9 2 16,0 10-3-16,0 1 3 15,0-1-35-15,0 0-5 0,0 0-2 0</inkml:trace>
  <inkml:trace contextRef="#ctx0" brushRef="#br0" timeOffset="25034.93">12242 11219 316 0,'0'0'14'0,"0"0"3"0,10 0-13 0,-10 10-4 0,11-10 0 0,-2 0 0 16,-9 0 26-16,11 0 5 0,0 11 1 0,0 0 0 16,9-11-3-16,-9 10 1 0,9 0-1 0,-9-10 0 15,10 11-7-15,-1-11-2 0,-8 0 0 0,8 0 0 16,-10 10-4-16,12-10-1 0,-2 0 0 0,2 0 0 15,9 0-13-15,-11 0-2 0,12 0 0 0,-11 11 0 16,0-22 0-16,10 11 0 0,-11 11 0 0,2-11 2 0,-2 0-2 0,2-11-3 16,-12 11 1-16,10 0-291 15</inkml:trace>
  <inkml:trace contextRef="#ctx0" brushRef="#br0" timeOffset="26691.1">12472 11177 288 0,'0'0'25'0,"0"0"-20"15,-11 11-5-15,11-11 52 0,0 10 9 16,0 1 2-16,-11-1 1 0,11 0-30 0,0 12-6 16,0-2-2-16,0-9 1 0,0 10-3 0,0-11 0 15,0 11-1-15,0-1 1 0,0 2-9 0,0-11-1 16,0 19-1-16,0-9 0 0,0 0-6 0,0 10-1 15,11 1 0-15,-11-1 0 0,11 11-2 0,-11 0 0 16,0-1-1-16,0 12 1 0,0-1-4 0,0-10-4 16,0 10 1-16,0-10 0 15,0 0-8-15,0 10-2 0,-11-11 0 0,11 2 0 16,0-2-18-16,-11 1-4 0,11-10-1 0,-10-1-156 16,0-10-31-16</inkml:trace>
  <inkml:trace contextRef="#ctx0" brushRef="#br0" timeOffset="26957.93">12189 12305 562 0,'0'0'25'0,"0"0"5"0,0 0-24 0,0-10-6 0,-10 10 0 0,0-11 0 15,10 1 15-15,0 10 1 0,0-21 1 0,0 11 0 16,10-1 0-16,-10 1 1 0,0 10-1 0,10 0 0 15,-10 0-5-15,11 0-2 0,10 0 0 0,-11 0 0 16,11 0-5-16,-1 0 0 0,2 10-1 0,-2-10 0 16,2 11-7-16,-2-11-1 0,2 0-1 0,-2 10 1 15,2-10 4-15,8 0 0 0,-8 0 0 0,9 0 0 16,0 0 0-16,0 11 0 0,-10-11 0 0,11 0 0 31,-2 0-15-31,3 0-2 0,-13 0-1 0,1 0-284 0</inkml:trace>
  <inkml:trace contextRef="#ctx0" brushRef="#br0" timeOffset="27302.56">12879 11721 230 0,'10'10'20'0,"-10"-10"-16"0,0 10-4 0,10-10 0 15,-10 0 61-15,11 0 11 0,-11 11 3 0,11-11 0 16,-1 0-38-16,0 0-8 0,1 10-2 0,-1-10 1 15,1 11-9-15,10-11-1 0,-1 0 0 0,-9 0 0 16,10 0-13-16,0 0-3 0,0 0-2 0,-1-11 3 16,12 11-3-16,-11 0 0 0,10 0 0 0,-10 0 0 31,10 0-22-31,0 0-4 0,-9 11-2 0,-2-11-241 0</inkml:trace>
  <inkml:trace contextRef="#ctx0" brushRef="#br0" timeOffset="27747.64">13683 11282 288 0,'0'0'12'0,"0"0"4"0,0 10-13 0,0 1-3 0,10-11 0 0,-10 10 0 15,11-10 62-15,-11 10 12 0,11 1 2 0,-2 9 1 16,-9-9-41-16,11 0-8 0,0 10-1 15,-11-1-1-15,10-9-9 0,0 10-3 0,1-11 1 0,-1 11-1 16,-10 0-6-16,11 0-2 0,-1 0 1 0,-10 10-1 16,11-10-3-16,-11 21-1 0,0-11 0 0,0 1 0 15,0-1-2-15,-11 11 2 0,11 0-2 0,-10-1 3 16,-1 1-3-16,-10-11 0 0,11 11 0 0,0 0 2 16,-12 10-2-16,2-10 0 0,-1-11 0 0,0 0 0 0,0 12-4 0,1-12 0 15,-2 0 0-15,2 0 0 16,9-9-12-16,0-2-2 0,2 1-1 0,-13-10 0 15,22 10-36-15,-11-21-7 16,2 10-2-16</inkml:trace>
  <inkml:trace contextRef="#ctx0" brushRef="#br0" timeOffset="28101.79">14216 11626 230 0,'0'0'10'0,"0"0"2"0,-11 0-9 0,1 0-3 0,-1 11 0 16,1-11 77-16,10 0 14 0,-21 0 4 0,21 10 0 15,-21-10-57-15,11 11-12 0,-1-1-1 0,-9 12-1 16,9-12-13-16,0 11-2 0,-9-11 0 0,9 11-1 15,0 0-3-15,1 10-2 0,0-10 0 0,0 10 1 16,10 1-2-16,-11-11 1 0,11 10-1 0,0-10 1 16,-11 10-1-16,11 1-2 0,0-2 3 0,0 2-1 15,0-1-2-15,0 1 0 0,0-1 2 0,0 11-2 16,11-21 0-16,0 10 0 0,-11 0 0 0,10-9 0 16,0 8 0-16,0-8 0 0,12-12 0 0,-2 11 0 15,2-11-6-15,-13-10-1 0,13 11 0 0,-2-22-201 16,1 1-41-16</inkml:trace>
  <inkml:trace contextRef="#ctx0" brushRef="#br0" timeOffset="28839.18">11688 10979 316 0,'0'0'14'0,"-10"0"3"0,10 10-13 0,-11 1-4 16,0-1 0-16,1 0 0 0,10 11 30 0,-10 1 5 0,-1-1 2 0,1-1-1 15,-1 11-13-15,1 11-3 0,-1-10 0 0,1 20 0 16,0-10-1-16,0-1 0 15,-1 2 0-15,11 8 1 0,-11 1-5 0,11-10-1 0,0 11 0 0,0 9 0 16,0-9-6-16,0-1-1 0,11 11-1 0,-11-1 1 16,11-10-3-16,-1 11-1 0,0-1 0 0,0 12 1 15,1-11-4-15,-1-1-5 16,11 1 2-16,0 10-1 0,-11-10 8 0,12-11 1 0,-12 11 1 0,0-22-1 16,11 1-5-16,0 0-2 0,0-11 0 0,11 1 0 15,-12-12-23-15,1 1-5 0,11-11-1 0</inkml:trace>
  <inkml:trace contextRef="#ctx0" brushRef="#br0" timeOffset="29383">14341 11261 230 0,'0'0'10'0,"0"0"2"0,0 0-9 0,0 0-3 0,10 0 0 0,-10 10 0 15,11-10 70-15,-11 0 14 0,11 11 2 0,-1-11 1 0,0 10-48 0,0 1-9 16,1 9-3-16,-1-9 1 31,1 9-10-31,-1 2-1 0,1-1-1 0,-1-1 0 0,11 12-8 0,-21-1-2 0,11 1 0 0,-1-1-1 16,0 11-2-16,1-1-1 0,-11 1 1 0,0 0-1 0,10 10-2 0,-10-10 3 15,0 10-3-15,0-10 3 0,0 10-3 0,0-10 2 16,-10 10-2-16,-1 1 2 0,1-1-2 0,0-10 0 16,-1 10 0-16,0 0 2 0,1-10-2 0,-11 0 0 15,0-11-3-15,11 0 3 16,-11 0-12-16,11 1 0 0,-11-1 0 0,0-10 0 15,0 0-23-15,0 10-4 0,0-9-2 0,1-2 1 16,-1 1-19-16,10-11-3 0</inkml:trace>
  <inkml:trace contextRef="#ctx0" brushRef="#br0" timeOffset="29721.26">14675 11114 477 0,'21'0'21'0,"-21"-10"4"0,11 10-20 0,9 0-5 0,-9 0 25 16,0 0 4-16,-2 10 0 0,2-10 1 0,-11 11-7 0,11-1-1 15,-11-10 0-15,10 11 0 0,-10-1-7 0,0 11-2 16,0-10 0-16,0 10 0 0,0-1-9 0,-10 2-4 15,-1-2 3-15,0 1-3 16,2-10 3-16,9 9-1 0,-11 1-2 0,0-11 3 0,0 1-3 0,2-11 0 16,9 11-3-16,0-11 5 0,0 0 2 15,0 0 0-15,0 0 0 0,9-11 2 0,2 11-1 16,0-11 1-16,9 11-1 0,2 0 1 0,-2-10 0 16,1 10-1-16,0 0 1 15,0 0-16-15,0 0-4 0,-11 10 0 0</inkml:trace>
  <inkml:trace contextRef="#ctx0" brushRef="#br0" timeOffset="30853.52">20389 8910 489 0,'0'0'22'0,"9"11"4"0,-9-11-21 0,11 0-5 0,0 0 0 0,-1 0 0 15,0 10 23-15,12-10 3 0,-12 0 0 0,10 11 1 16,-9-11-5-16,10 10 0 0,-11 0-1 0,11 11 0 16,-10-10-4-16,10 10-1 0,-11 0 0 0,11 0 0 15,-10-1-12-15,-1 1-4 0,0 11 0 0,1-11 0 16,-1-1 0-16,1 12 0 0,-1-11 0 0,1 0 0 0,-11 10 13 0,10-11 3 15,1 2 0-15,-11-1 0 16,0 0-13-16,0-1-3 0,0 1 2 0,0 0-2 0,-11 11 3 16,1-1-1-16,-1-10 0 0,1 10 0 0,-11 0-2 0,0 1-4 15,0 0 1-15,0-1 0 16,0 10 6-16,-10-10 0 0,0 11 1 0,-1-10 0 0,1-1-4 0,10 0 0 16,-11 1 0-16,12-12 0 0,-2-8-5 0,13-2 1 15,-2 0 0-15,1-10 0 16,10 0-41-16,-11-10-7 0,11-12-2 0</inkml:trace>
  <inkml:trace contextRef="#ctx0" brushRef="#br0" timeOffset="31648.49">19438 8827 374 0,'0'0'33'0,"0"0"-26"0,10-10-7 0,1 10 40 0,10 0 6 16,-12 0 2-16,13 0 0 0,-2 0-13 0,2 0-3 16,-2 0 0-16,12 10 0 0,0-10-25 0,-2 0-7 15,2 0 0-15,0 10 0 0,-12-10 12 0,11 0 2 16,-10 0-1-16,11 0 1 0,-1 11-11 0,-10-11-3 15,10 0 2-15,-10 0-2 0,0 0 2 0,0 0-2 16,-11 10 3-16,12-10-3 16,-12 0-59-16,-10 0-14 0</inkml:trace>
  <inkml:trace contextRef="#ctx0" brushRef="#br0" timeOffset="31883.06">19793 9015 542 0,'0'0'24'0,"0"0"5"0,0 0-23 0,0 11-6 16,0-1 0-16,0 0 28 0,0 1 4 0,0-1 1 0,0 11 0 15,0 0-13-15,0 0-4 0,0 10 0 0,-11-10 0 16,11 10-16-16,0 1-5 0,-10-1-1 0,10 1 1 16,0 9 8-16,0-10 2 0,-10 11 1 0,10 0-1 15,-11 0-8-15,11 0-1 0,0-1-1 0,0-9 1 16,0-1 4-16,-11 11-2 0,11-11 2 0,-9 1 0 31,9-1-23-31,0 0-3 0,-11-10 0 0,0 31-165 0,11-21-34 0</inkml:trace>
  <inkml:trace contextRef="#ctx0" brushRef="#br0" timeOffset="32151.38">19469 10133 629 0,'20'10'28'0,"-20"-10"5"0,0-10-26 0,0-1-7 16,0 0 0-16,12 1 21 0,-12 10 4 16,10-10 0-16,1 10 0 0,-2-11-8 0,13 11-3 15,-11-10 1-15,9 10-1 0,1 0-6 0,0 0-1 16,0 0-1-16,-1 10 1 0,2 1-10 0,-2-1-1 15,2-10-1-15,9 10 1 0,-11 1 4 0,1-11 2 0,11 11 0 0,-1-1 0 32,-10-10-51-32,10 11-11 0</inkml:trace>
  <inkml:trace contextRef="#ctx0" brushRef="#br0" timeOffset="32521.31">21192 9286 604 0,'0'0'14'0,"0"10"2"0,11-10 0 0,0 0 1 0,9 0-13 0,2-10-4 15,-12 10 0-15,10-10 0 0,12 10 16 0,-11-11 2 0,-1 11 1 0,12 0 1 16,-11 0-14-16,0 0-2 15,10 0 0-15,-10 0 0 16,-11 0-22-16,1 11-4 0,10-1 0 0,-11 0-168 16,-10-10-33-16</inkml:trace>
  <inkml:trace contextRef="#ctx0" brushRef="#br0" timeOffset="32711.93">21203 9454 650 0,'-11'31'14'0,"11"-31"4"0,0 0 0 0,0 0 0 0,11 11-14 0,-11-1-4 0,11 0 0 0,9-10 0 15,-10 11 19-15,12-11 4 0,-12 0 1 0,11 0 0 16,10 0-10-16,-10 0-2 0,11 0-1 0,-1-11 1 0,-10 11-10 0,10 0-2 16,-10 0 0-16,10 11-230 15,-10-1-46-15</inkml:trace>
  <inkml:trace contextRef="#ctx0" brushRef="#br0" timeOffset="33250.32">22415 9005 244 0,'31'10'22'16,"-20"1"-18"-1,9-11 75-15,1 0 14 0,0 0 3 0,11 0 1 0,-12 10-62 0,-9 0-13 16,-1 1-2-16,0-1-1 0,-10 11-15 0,11 0-4 15,-1 0 0-15,1 10 0 0,10-10 0 16,-21 10 0-16,10 1 0 0,-10-1 0 0,0-11 11 0,11 13 2 16,-11-13 0-16,-11 11 0 0,11 1-3 0,-10-1 0 15,10 11 0-15,-11-11-1 0,-10 11 0 0,11-21 1 16,-11 10-1-16,11 1 0 0,-12-1-4 0,2-10-1 16,9 10 0-16,-9-10 0 0,-2 10-7 0,-8-10 0 15,8 11-1-15,-9-11 0 0,11-1 4 0,-2 1 0 16,-9-10 3-16,9-1-3 15,-8 0-25-15,-2-10-7 0,11 12-1 0,1-12 0 0</inkml:trace>
  <inkml:trace contextRef="#ctx0" brushRef="#br0" timeOffset="34749.75">19553 10895 603 0,'0'0'14'0,"0"0"2"0,0 0 0 0,11 11 1 0,-2-11-13 0,13 0-4 16,-12 0 0-16,0 10 0 0,12-10 13 0,-12 0 3 16,10 10 0-16,-9 1 0 0,10-11 0 0,0 11 0 15,-1-11 0-15,12 10 0 0,-11-10-12 0,10 0-4 16,-10 0 0-16,11-10 0 15,-12-1-19-15,1 11-5 0,0-11-1 0,-11 1-270 16</inkml:trace>
  <inkml:trace contextRef="#ctx0" brushRef="#br0" timeOffset="34952.33">19782 10968 547 0,'0'0'12'0,"0"0"2"0,0 0 1 0,0 0 1 0,0 0-13 0,0 0 26 15,0 0 5-15,0 11 2 0,0 10 0 16,0-11-20-16,0 11-4 16,0 11 0-16,-10-11 0 0,10-1-10 0,0 11-2 0,-10 1 0 0,10-1 0 15,-11 0 0-15,11 1-4 0,-11 10 1 0,11-11-1 16,0 0-7-16,-9-9-3 16,9 8 1-16,0 2-1 15,0-11-33-15,0-1-7 0,-11 2-1 0</inkml:trace>
  <inkml:trace contextRef="#ctx0" brushRef="#br0" timeOffset="35169.03">19564 11616 489 0,'0'0'22'0,"0"0"4"0,0 0-21 0,0 10-5 16,9-20 0-16,2 0 34 0,0-1 6 15,9 11 0-15,-9-10 1 0,0-1-13 0,9 1-3 16,-10 10 0-16,12 0-1 0,-2-11-10 0,2 11-2 15,-2 11-1-15,11-11 0 0,-10 0-7 0,11 10-1 16,-11 1-1-16,10-1 1 0,-10 1-3 0,0-1 2 16,-1-10-2-16,12 21 2 15,-11-11-27-15,0-10-6 0,-1 0-1 0,-9 0-281 0</inkml:trace>
  <inkml:trace contextRef="#ctx0" brushRef="#br0" timeOffset="35687.07">19229 10843 547 0,'0'10'12'0,"-10"-10"2"0,10 11 1 0,-11-11 1 0,0 11-13 0,2-1-3 0,-13 0 0 16,11 1 0-16,-9 9 23 0,-2 2 4 15,2-2 1-15,-1 1 0 0,11 0-10 0,-11 0-2 0,0-1 0 0,11 13 0 16,-1-13-10-16,0 11-1 15,1 1-1-15,0-1 0 0,10 0-4 0,0 1 0 16,0 10 0-16,10-1 0 0,-10-9 0 0,21 9 0 0,-10 1 0 0,9-11 0 16,1 11 4-16,11-10 0 0,-2-11 0 0,3 10 0 15,-13-10-6-15,11 0-2 0,1-1 0 0,10-8-211 32,-11 8-42-32</inkml:trace>
  <inkml:trace contextRef="#ctx0" brushRef="#br0" timeOffset="36267.58">20952 11146 547 0,'0'0'24'0,"0"10"5"0,0-10-23 0,11 0-6 16,-11 0 27-16,11 11 4 16,-2-11 1-16,2 0 0 0,0 0-13 0,-1 0-3 15,0 0 0-15,11 10 0 0,0-10-12 0,-10 0-4 16,10 0 0-16,-1 11 0 0,2-11 0 0,-13 10 0 15,13-10 0-15,-12 11 0 16,11-11-25-16,-10 0-6 0,-1 10-1 0,0-10-162 16,0 0-32-16</inkml:trace>
  <inkml:trace contextRef="#ctx0" brushRef="#br0" timeOffset="36461.07">20932 11323 432 0,'0'21'19'0,"0"-21"4"0,0 0-19 0,0-10 48 16,10 10 10-1,0 0 2-15,12 0 0 0,-13 0-39 0,2 0-7 0,10 0-2 0,-11 0 0 16,11 0-12-16,0 0-4 0,0 0 0 0,-1 10 0 31,2-10-12-31,9 10-4 0,-10-10 0 0,0 11 0 0</inkml:trace>
  <inkml:trace contextRef="#ctx0" brushRef="#br0" timeOffset="36927.83">22477 10958 639 0,'0'0'14'0,"0"0"3"0,-10 0 1 0,10 10 0 0,-10-10-14 0,-1 0-4 0,0 11 0 0,1-11 0 16,0 10 16-16,-1-10 2 0,-9 11 1 0,9-1 1 16,-11 0-7-16,13 1-1 0,-12-1 0 0,0 12 0 15,0-12-4-15,0 11-1 0,0-1 0 0,0 12 1 16,0-1-8-16,1 1 0 0,-2 10 0 0,2-11 0 15,-2 10 0-15,12 1 0 0,0-10 0 0,0 9 0 16,10 1 0-16,-11-10 0 0,22 9 0 0,-1-9 0 16,0-1 0-16,0 0 0 0,22-10 0 0,-11-11 0 15,-1 2-31-15,2-12-8 0,9 0-2 0,0-12-264 16</inkml:trace>
  <inkml:trace contextRef="#ctx0" brushRef="#br0" timeOffset="41144.08">1870 9015 244 0,'0'0'22'0,"0"0"-18"0,0-10-4 0,0 20 21 0,10-10 4 16,-10 11 0-16,12-11 0 0,-12 0-1 0,0 10-1 15,9-10 0-15,2 10 0 0,-1-10 1 0,1 0 0 16,-1 0 0-16,1 0 0 0,10-10-11 0,-11 0-2 16,11-1-1-16,0 1 1 0,0-1-2 0,-1-10 0 15,2 10 0-15,-2 1 0 0,1 0-3 0,11-1-1 16,-2 1 0-16,3-1-1 0,-2 11-1 0,0 0 0 15,0 0-1-15,1-10 1 0,-1 10-3 0,0 0 0 16,0 0 2-16,1 0-2 0,10 0 0 0,-11 10 2 16,11-10-2-16,0 11 0 0,0-11 0 0,0 0 2 15,-12 0-2-15,12 0 0 0,11 10 5 0,-12-10-2 16,12-10 0-16,-11 10 1 0,9 0-4 0,2 0-2 16,-1 0 2-16,0 0-4 0,0 0 4 0,1 0 0 0,9-11 3 0,-9 11-3 15,-1 0 2-15,0 0-2 0,10 0 3 0,-9 0-3 16,-1 0 3-16,0 0-3 0,11 0 3 0,-1-10-3 15,-9 10 2-15,10 0-2 0,-1 0 0 0,1 0 0 16,-11 0 0-16,11-10 0 0,-1 10 0 0,12 0 0 16,-12 0 0-16,1 0 0 0,10 0 0 0,-21 0 0 31,0 0 3-31,12 0-3 0,-2 0 0 0,1 0 2 0,10 0-2 0,-11 0 0 0,1 0 0 0,31-11 2 16,0 11-2-16,-11-10 0 0,0-1 0 0,12 11 0 15,-12-10 2-15,1-1-2 0,10 11 0 0,0-10 2 16,-20 10-2-16,9-10 0 0,0 10 0 0,22 0 0 15,-22 0 0-15,1 0 0 0,-1 10 0 0,12-10 0 0,-1 10 4 0,-1-10 3 16,-9 11 0-16,10-11 0 0,0 0-7 0,0 10 0 16,0-10 0-16,11 0 0 0,-32 0 5 0,21 0-1 15,10 0 0-15,1 0 0 0,-22-10-6 0,1 10-2 16,20 0 0-16,1-11 0 0,-12 11 4 0,-10-10 0 16,12 10 0-16,-1 0 0 0,0 0 0 0,0 0 0 15,-11 0 0-15,11 0 0 0,-10 0 0 0,10 0 0 16,-10 10 0-16,0-10 0 0,-1 0 0 0,0 0 5 15,11 0-1-15,11 0 0 0,-32 0-7 0,10 0 0 16,1-10-1-16,0 10 0 0,10 0 4 0,-10 0 0 16,-12 0 0-16,12 0 0 0,-1 0 12 0,1 0 4 15,-1 0 0-15,12 0 0 0,-22 0-13 0,10 0-3 16,12-10 0-16,-2 10 0 0,-10 0 0 0,1-11 0 16,10 11 0-16,1-11 0 0,-1 1 0 0,-11-1 0 15,1 1 0-15,20 10 0 16,-10-10-5-16,0-1-1 0,-11 11-1 0,22-10 0 0,-22 0 11 0,11 10 2 15,0 0 1-15,-11-11 0 0,1 11-7 0,0 0 0 0,-1 0 0 0,12 11 0 16,-12-11 0-16,0 0 0 0,1-11 0 0,10 11 0 16,-10 0 0-16,10-10 0 0,-21-11 0 15,11 10 0-15,9 0 0 0,-10-9 0 0,1-1 0 0,10 10 0 16,-21-9 0-16,1-1 0 0,19 10 0 0,-9-10 0 16,-10 11 0-16,-1 10 0 0,-11-10 0 0,1-1 0 15,-1 11 0-15,2 0 0 0,-2 0 0 0,1 0 0 0,-11 11 5 0,-11-11-1 16,1 10 0-16,0-10 0 31,-10 0-11-31,-1 10-3 0,0-10 0 0,0 0 0 0,1-10-20 0,-12 10-4 0,12 0 0 16,-11-10-152-16,10-1-31 0</inkml:trace>
  <inkml:trace contextRef="#ctx0" brushRef="#br0" timeOffset="41806.87">16315 7009 547 0,'11'10'48'0,"-11"-10"-38"0,0 0-8 0,0 0-2 15,9 11 26-15,-9-11 5 0,0 10 1 0,0-10 0 31,11 22-17-31,-11-12-4 0,11 0 0 0,0 1 0 0,-11 10-5 0,9 0 0 0,2-1-1 0,-11 12 0 16,21 9-5-16,-11-9 0 0,1 10 0 0,10-1 0 16,-11-9 0-16,0 9 0 0,-10 1 0 0,11-10 0 15,0 9-3-15,-1-9-1 0,0-1-1 0,-10-10-205 16,11 10-42-16</inkml:trace>
  <inkml:trace contextRef="#ctx0" brushRef="#br0" timeOffset="41999.82">16702 7019 633 0,'0'11'28'0,"0"-11"6"0,0 10-27 0,-11 1-7 0,1 0 0 0,-2-1 0 16,3 0 8-16,-2 1 0 0,1-1 0 0,-11 11 0 0,10-10 6 0,-10 9 2 16,11-9 0-16,-11 10 0 0,1-1-9 0,-2 1-2 46,2 1 0-46,-2 9-1 0,2-10-11 0,-1-1-2 16,0 1-1-16,-11 1 0 0,12-2-22 0,-2 1-5 0,2 11-1 0,10-22 0 0</inkml:trace>
  <inkml:trace contextRef="#ctx0" brushRef="#br0" timeOffset="42144.55">16889 7197 604 0,'11'10'14'0,"-11"-10"2"0,0 0 0 0,0 0 1 0,0 11-13 0,11-1-4 0</inkml:trace>
  <inkml:trace contextRef="#ctx0" brushRef="#br0" timeOffset="42930.23">13693 9735 614 0,'0'0'27'0,"0"0"6"0,-10 0-26 0,10 11-7 16,0 0 0-16,0-1 11 0,0 0 0 15,0 11 1-15,0-10 0 0,0 10 0 0,0 0 0 0,0 10 0 0,-10 0 0 16,10 1-7-16,-11 9-3 15,0 1 1-15,11 10-1 0,-10-10-2 0,0 10 0 0,-11 0 0 0,10 11 0 16,1-10 0-16,-11-1-4 0,21 0 1 0,-20-10 0 16,20 10-2-16,-11-20-1 0,0 9-1 0,11-9 1 15,-11-12-30 1,11 12-6-16,-9-22-1 0,9 0-214 0</inkml:trace>
  <inkml:trace contextRef="#ctx0" brushRef="#br0" timeOffset="43177.89">13370 10603 446 0,'-11'0'40'0,"11"0"-32"0,0 0 24 15,0 0 6-15,0 0 0 0,0 10 1 0,0 1-11 0,11-11-1 16,-1 10-1-16,-10-10 0 0,10 11-10 0,1-11-2 16,-1 10 0-16,1 0-1 0,10 1-6 0,0-1-1 15,-12 1-1-15,13-1 0 0,-11 11-5 0,9-11 2 16,-9 1-2-16,0 10 0 0,9-10 2 0,-9-1-2 15,-1 0 0-15,0-10 0 0,1 11 0 0,10-11 0 16,-11-11 0-16,11 1 0 0,-10-11-5 0,9 0-1 16,2-21 1-16,-2 0-1 15,11 1-26-15,-10-22-4 0,11 11-2 0,-2-21-155 16,12 10-31-16</inkml:trace>
  <inkml:trace contextRef="#ctx0" brushRef="#br0" timeOffset="52322.18">3489 9767 476 0,'0'0'21'0,"0"0"4"15,11 10-20-15,-11 1-5 0,0-1 0 0,10 1 0 0,-10-1 17 0,10 11 2 16,-10 0 1-16,11 0 0 0,-11 10 3 0,0-9 1 16,10 9 1-16,-10 10-1 0,0 1-17 0,0-11-3 15,11 11-1-15,-11-10 0 0,-11 9-7 0,11-10 0 16,-10 1-1-16,10-1 0 16,0 11-39-16,0-11-8 0,0-10-1 0</inkml:trace>
  <inkml:trace contextRef="#ctx0" brushRef="#br0" timeOffset="52649.68">3646 9663 523 0,'0'0'23'0,"0"0"5"0,0 10-22 0,10-10-6 15,-10 10 0-15,11-10 0 0,-11 0 18 0,10 11 2 16,0-11 0-16,1 0 0 0,0 0 0 0,-1 0-1 0,0 0 0 0,1 0 0 15,-1 0-7-15,1 10-1 0,-1-10-1 0,11 11 1 16,-10-11-3-16,-2 10 0 0,-9-10 0 0,11 10 0 16,0 1 0-16,-11 0 1 15,0-11 0-15,11 10-1 0,-11 0-1 0,0 1 0 0,-11 10-1 0,11-11 1 16,-11 11-4-16,0 0 0 0,2-11-1 0,-2 11 1 16,1-21-1-16,-1 11-2 0,1-1 3 0,-1 0-1 15,-10 2-2-15,11-12 0 0,0 10 2 0,-1-10-2 16,-10 0 0-16,0-10 0 0,11 10 0 0,-11-12 0 15,0 2-4-15,11 0-1 0,-12-1 0 0,2 11 0 32,-1-10-21-32,10 10-4 0,1 0 0 0,0 0-288 0</inkml:trace>
  <inkml:trace contextRef="#ctx0" brushRef="#br0" timeOffset="54078.85">6852 9986 508 0,'-20'21'23'0,"20"-21"4"0,0 0-22 0,0 0-5 0,10 11 0 15,0-11 24-15,1 10 4 16,9-10 0-16,-9 0 0 0,10 11-6 0,-11-11-1 15,11 10-1-15,-10-10 0 0,10-10-8 0,-11-1-3 0,10 11 0 0,2 0 0 16,-2 0-5-16,2 0 0 16,9 0-1-16,0 0 0 0,1 0-3 0,10 0 2 0,-11 0-2 0,0 0 0 15,0 0 0-15,-10 0-2 0,11 0-1 16,-12 0 1 0,1 0-21-16,-10 0-4 0,-1-10-1 0,1 10 0 0,-1-11-32 0,-10 11-7 0</inkml:trace>
  <inkml:trace contextRef="#ctx0" brushRef="#br0" timeOffset="54281.35">7249 9966 316 0,'0'31'14'0,"0"-10"3"15,0-11-13-15,-10 1-4 0,10-1 0 0,10 1 60 0,-10-1 11 16,-10 0 3-16,10 1 0 0,0-1-37 0,0 0-7 16,0 12-1-16,0-12-1 0,-11 11-12 0,11 0-2 15,11 0-1-15,-11 10 0 0,-11 1-8 0,11-1-2 16,0 0 0-16,0 11 0 0,0-1-3 0,0 2 0 15,0-2 0-15,0-10 0 0,0 12-3 0,0-2-2 16,-10 1 0-16,10 0 1 16,10-1-33-16,-10 2-5 0,-10-2-2 0,10-10-234 0</inkml:trace>
  <inkml:trace contextRef="#ctx0" brushRef="#br0" timeOffset="55414.54">8733 9945 216 0,'0'-32'9'0,"0"32"3"15,0 0-10-15,0 10-2 0,0 2 0 0,0-12 0 16,0 0 75-16,0 10 15 0,0 11 3 0,0-11 1 0,0 0-51 0,0 11-10 16,0-10-2-16,0-1-1 0,0 11-11 0,10 0-3 15,-10 0 0-15,0-1 0 0,0-9-9 0,0 21-1 16,0-12 0-16,0 1 0 0,0 10-4 0,0 1-2 31,0-1 3-31,0 1-3 0,0 9 0 0,0-9-4 0,0 10 1 0,0-11-1 16,0 0-10-16,0 11-2 0,0-10 0 0,0-1 0 15,0-10-47-15,-10-11-9 0</inkml:trace>
  <inkml:trace contextRef="#ctx0" brushRef="#br0" timeOffset="55726.63">8743 9861 259 0,'0'0'23'0,"0"0"-19"0,0 0-4 0,0 0 0 15,10 0 70-15,-10 10 14 16,10-10 2-16,-10 0 0 0,11 0-49 0,-1-10-10 16,-10 10-2-16,11 0-1 0,-1 0-5 0,1 0-1 0,-1 0 0 0,0 0 0 15,12 0-8-15,-12 0-2 0,11 0 0 0,-11 10 0 16,1-10-3-16,10 11 1 0,-11-11-1 0,11 10 0 15,-10 1 0-15,-1-11-1 0,0 10 0 0,-10 0 0 16,11 12 0-16,-11-12 0 0,0 11 0 0,0-11 0 16,0 1-1-16,0 10 0 0,0-11-1 0,-11 1 1 15,11-1-1-15,0 1 1 0,-10-1-1 0,0 0 1 0,10 1-3 0,-11-1 3 16,-10-10-3-16,11 10 3 0,-1-10-3 0,-10 11 0 16,11-11-3-16,-11 11 3 15,0-11-23-15,0 0-3 0,0 0 0 0,0 0-200 16,0 0-41-16</inkml:trace>
  <inkml:trace contextRef="#ctx0" brushRef="#br0" timeOffset="56054.09">7813 10237 57 0,'0'0'3'0,"0"0"0"0,11 0 127 15,-11 0 26 1,0 0 6-16,0 0 0 0,0 0-111 0,0 0-23 0,9 11-4 0,-9-11 0 15,12 0-10-15,9 0-2 0,-12 0 0 0,13 0 0 16,-2 0-3-16,2-11-2 0,20 11 0 0,-12 0 1 16,12-11-3-16,-11 11 0 0,11 0 0 0,11-10-1 15,-11 10-9-15,-12 0-3 0,12 0 0 0,0 0-345 16</inkml:trace>
  <inkml:trace contextRef="#ctx0" brushRef="#br0" timeOffset="60834.96">11845 12587 316 0,'0'0'14'0,"10"11"3"0,-10-11-13 0,11 10-4 15,-1 1 0-15,1-11 30 0,-2 11 6 0,13-11 2 0,-11 10-1 16,9-10-8-16,-9 0-2 0,9 0-1 0,1 0 1 16,0 0-9-16,11 0-2 0,-1 0-1 0,0 0 1 15,0 0-5-15,-9 0-1 0,19 0 0 0,-9 0 0 16,9 0-2-16,1 0 0 0,-11 0 0 0,11 10 0 15,0-10-8-15,10 11 0 0,-10-11 0 0,21 10-3 16,-21 0 3-16,9 1 0 0,2-11 0 0,10 11 0 16,-11-1 6-16,0 0 1 0,11-10 1 0,-1 11 0 0,1-11-4 0,-11 0 0 15,11 0 0-15,-1 0 0 0,-9 0-4 16,-11 0 3-16,10 0-3 16,-1-11 2-16,2 11-2 0,0-10 0 0,-1 10 0 0,10 10 0 0,-9-10 4 0,9 11 1 15,1-11 0-15,-1 10 0 0,2 1 0 0,-2-11 0 16,-10 10 0-16,0 0 0 0,1 11 0 0,-11-11-1 15,9 2 0-15,2-2 0 0,-12-10 0 0,12 11 0 16,-11-1-1-16,10-10 1 0,-11 10 1 0,-9-10 0 16,-1 0 1-16,1 0-1 0,-32 0-5 0,30 0 0 15,-8 0 0-15,-22 0 0 0,31 0 4 0,-31 0 0 16,21-10 0-16,-21 10 0 0,0 0-4 16,0 0 0-1,0 0-23-15,0 0-3 0,0 0-1 0</inkml:trace>
  <inkml:trace contextRef="#ctx0" brushRef="#br0" timeOffset="61828.23">4210 13664 360 0,'0'10'16'0,"0"0"3"0,11 1-15 0,-2-1-4 0,13 1 0 16,-12-1 42-16,0-10 8 0,1 10 2 0,0-10 0 15,9 0-29-15,2 0-6 0,-2 0-1 0,1 0 0 16,-10 0 0-16,20 0 0 0,-11 0 0 0,2 0 0 16,-2 11-12-16,12-11-4 0,-11 0 0 0,0 11 0 15,-1-11 0-15,-9 0 0 0,10 10 0 0,-11-10 0 16,11 11 0-16,-21-11-2 0,10 10 2 0,1-10-4 31,-11 10-46-31,0-10-10 0</inkml:trace>
  <inkml:trace contextRef="#ctx0" brushRef="#br0" timeOffset="62050.35">4429 13831 498 0,'0'0'11'16,"0"0"2"-16,0 0 1 0,0 0 0 0,0 0-11 0,0 10-3 0,10-10 0 0,1 10 24 0,-11 1 4 15,11-11 1-15,-11 10 0 0,0 1-12 0,0-1-2 16,10 1 0-16,-10-1-1 0,0 11-8 0,0-10-2 15,0 10 0-15,0-1 0 0,0 1-4 0,0 0 0 16,0 0 0-16,-10 21 0 16,10-11-4-16,0 0-2 0,-11 1 0 0,11-1-1 15,0 0-6-15,0 1-1 0,0-11 0 0,-11 10 0 16,11-10-25-16,0 11-5 0,0-22-2 0</inkml:trace>
  <inkml:trace contextRef="#ctx0" brushRef="#br0" timeOffset="62323.42">4262 14573 432 0,'-10'-22'19'0,"10"22"4"0,0 0-19 0,0-10-4 15,0-1 49-15,0 11 9 0,0-10 1 0,0 0 1 16,0 10-34-16,0 0-6 0,10 0-2 0,0-11 0 0,-10 11-7 0,11 0-2 15,0 0 0-15,-1 0 0 0,10 0-3 0,-8 0-1 16,8 11 0-16,1-11-1 0,-10 0 1 0,9 0-1 16,1 10 1-16,11 0-1 0,-12-10-4 0,12 11 0 15,-11-11-2-15,0 10 2 0,-1-10-2 0,12 0 2 16,-11 0-3-16,-1 0 3 16,-9 0-46-16,10 0-8 0</inkml:trace>
  <inkml:trace contextRef="#ctx0" brushRef="#br0" timeOffset="63127.66">4993 13893 360 0,'0'11'32'16,"-10"-1"-26"-16,-1 0-6 0,11 1 0 0,-10 0 37 0,10-1 5 16,-11 1 2-16,11-1 0 0,0 0-3 0,0-10-1 15,0 11 0-15,0-1 0 0,0-10-25 0,11 11-4 16,-1-1-1-16,1-10-1 0,-1 10-2 0,10 1 0 16,-8-11-1-16,9 0 1 0,-1 0 0 0,-9 0 1 15,9 0 0-15,2 0 0 0,-2 10-6 0,2-10-2 16,8 0 0-16,-8 11 2 15,9-11-20-15,-11 11-3 0,2-1-1 0,-2-10-289 16</inkml:trace>
  <inkml:trace contextRef="#ctx0" brushRef="#br0" timeOffset="63490.47">5724 13736 158 0,'0'0'7'0,"0"11"1"0,11-11-8 0,-11 11 0 0,0-1 0 15,10-10 93-15,1 11 17 0,-1-1 3 0,1-10 0 16,-1 10-71-16,1 0-14 0,-2 1-3 0,2 0-1 0,0-1-9 0,9 11-2 15,-9-11-1-15,10 1 0 0,-11 10-5 0,12-11-1 16,-12 0 0-16,0 12-1 0,11-1 1 0,-10 10 0 16,-1-10-1-16,0 10 1 0,-10-10 0 0,11 10 0 15,-11-10-1-15,0 10 1 16,10 1-3-16,-10-1-1 0,-10 0 1 0,10 1-1 0,-11 10-2 0,1-11 0 16,0 11 0-16,-1-1 0 15,-10 1-7-15,11-10-2 0,-11-1 0 0,0-11 0 16,0 2-23-16,0-1-4 0,11-1-1 0,-12-9-158 15,2-11-32-15</inkml:trace>
  <inkml:trace contextRef="#ctx0" brushRef="#br0" timeOffset="63816.73">6340 13883 316 0,'0'0'28'0,"0"0"-22"0,0 0-6 0,0 10 0 15,-10-10 64-15,10 11 12 0,-10-11 2 0,-1 10 1 16,0 0-45-16,2 1-9 0,-2 0-1 0,0 10-1 16,1 10-9-16,-11-10-2 0,11-1 0 0,-11 12 0 15,10-11-4-15,-10 10-2 0,11-10 0 0,0 10 0 16,-1 1-4-16,0-1-2 0,11-10 3 0,-10 21-3 0,10-21 7 0,-10 10 0 31,10 1 0-31,10-12 0 0,-10 11-7 0,10-9 0 0,1 9 0 0,0-10 0 16,-1 10-4-16,11-11-2 0,-11 2 0 0,11-1-1 0,0-1 1 0,0 1 0 15,0-10 1-15,10 10-1 16,-10-11-22-16,10-10-4 0,-10 11-1 0,11-11-260 16</inkml:trace>
  <inkml:trace contextRef="#ctx0" brushRef="#br0" timeOffset="64414.34">3928 13611 533 0,'0'0'24'0,"0"0"4"0,0 0-22 0,-10 10-6 16,-1 1 15-16,0-11 2 15,11 21 1-15,-10-10-1 0,0 9 0 0,-1 1-1 16,0 0 0-16,11 0 0 0,-9 11-6 0,-2-2-1 16,11 2 0-16,-11 10-1 0,0-1-2 0,11 2-1 15,0-2 0-15,-9 1-1 0,9 0-2 0,0 10-2 16,-11-10 3-16,11 20-3 0,0-9 0 0,0-1 0 0,11 10 0 0,-11 1 0 15,9-11-2-15,2 1 2 0,0-1-3 0,0 0 1 32,-2-10-10-32,13 0-2 0,-2-11 0 0,2 0-1 15,-2-10-42-15,12-11-9 0,41 12-2 0,-21-11-151 0</inkml:trace>
  <inkml:trace contextRef="#ctx0" brushRef="#br0" timeOffset="65092.39">6894 13820 417 0,'0'11'37'0,"0"-11"-29"16,0 0-8-16,0 0 0 0,0 10 41 0,0-10 6 15,0 0 2-15,0 0 0 0,0 0-18 0,11 0-3 16,-11 10-1-16,10 1 0 16,-10-11-9-16,10 10-2 0,1 1 0 0,10-1 0 0,-11 1-7 0,1-1-1 15,10 11 0-15,-12-10 0 0,2-1-5 0,11-10 0 16,-13 21-1-16,2-11 1 0,0 22-3 0,9-1 2 15,-9-10-2-15,0 10 2 0,-1 1-2 0,0 9 2 16,-10 1-2-16,0 11 2 0,0-12-2 0,0 11 2 16,-10-10-2-16,-11 11 2 0,10-12-2 0,-9 1 0 15,-2 0 0-15,2-1 2 0,-2 12-2 0,2-22-2 16,-1 0 2-16,11-9-4 16,-11-12-3-16,10 0 0 0,1 1-1 0,0-1 0 15,-1-10-31-15,0-10-7 0,11-1-2 0,-9 1-243 0</inkml:trace>
  <inkml:trace contextRef="#ctx0" brushRef="#br0" timeOffset="65405.91">7604 13914 642 0,'0'21'29'0,"0"-21"5"16,0 0-27-16,-10 11-7 0,10-1 0 15,0-10 20-15,0 11 2 0,-11-1 1 0,1 0 0 0,-1 11-6 0,1 10-1 16,10-10-1-16,-20 11 1 0,8-1-10 0,2 0-2 16,10 1-1-16,-10-1 1 0,0 11-4 0,-1 0 2 15,11-1-2-15,0 2 0 0,0-2 0 0,0 1 0 16,0 0 0-16,11-1 0 0,-1-9 0 0,0 9-2 15,0-9 2-15,2 10-3 0,8-11-2 0,1 1-1 16,0-12 1-16,0 12-1 16,-11-12-30-16,11 1-5 0,0 0-2 0,0-10-256 0</inkml:trace>
  <inkml:trace contextRef="#ctx0" brushRef="#br0" timeOffset="65919.73">8064 13998 571 0,'0'0'25'0,"0"0"6"0,10 0-25 0,0 10-6 16,12 1 20-16,-22-11 2 15,10 0 1-15,0 10 1 0,1-10-8 0,-1 0-2 31,11 0 1-31,-10 10-1 0,10-10-8 0,0 11-1 0,0-11 0 0,-1 0-1 0,11 10-4 0,-9-10 0 0,-2 11-3 0,2-11 1 32,-2 0-22-32,-10 11-4 0,12-11-1 0,-2 0 0 15,-9-11-22-15,9 11-4 0,-9 0-1 0,0 0 0 0</inkml:trace>
  <inkml:trace contextRef="#ctx0" brushRef="#br0" timeOffset="66088.28">8325 14186 273 0,'0'0'24'0,"0"10"-19"0,0 1-5 0,0-1 64 16,0 0 12-16,0 1 3 0,0-1 0 16,0 1-40-16,0 10-8 0,0 0-2 0,0-11 0 0,-10 11-13 0,10 0-4 15,0 0 0-15,0 10 0 16,0 0-9-16,0 1-3 0,0 10 0 0,0-11 0 16,-11 1-27-16,11-1-5 0,0 0-2 0,-11 0-154 15,11-10-32-15</inkml:trace>
  <inkml:trace contextRef="#ctx0" brushRef="#br0" timeOffset="66339.69">8053 14844 230 0,'21'0'10'0,"-21"0"2"0,0-11-9 0,10 1-3 15,1 0 0-15,0 10 86 0,9 0 17 16,-9-11 3-16,-1 11 1 0,11 0-71 0,0 0-13 0,-10 0-3 0,-2 0-1 16,13 0-10-16,-2 0-1 15,-9 0-1-15,11 0 1 0,-2 11-5 0,-9-11-1 0,9 10 1 0,2 0-1 16,-2-10-2-16,-10 11 0 0,12-1 0 0,-2 0 0 16,-9-10-3-16,9 0-3 0,-9 0 1 0,10 0-205 15,0 0-40-15</inkml:trace>
  <inkml:trace contextRef="#ctx0" brushRef="#br0" timeOffset="67446.98">8868 14385 477 0,'0'0'21'0,"0"0"4"0,0 0-20 0,10 0-5 16,-10-11 0-16,11 11 0 0,-1 0 29 0,1-11 5 15,-11 11 1-15,21 0 1 0,-11 0-16 0,0 0-3 0,1 0-1 0,10 11 0 16,-11-11-1-16,11 11 0 16,-10-11-1-16,10 10 1 0,-11-10-10 0,1 10-1 15,9 0-1-15,2-10 0 0,-13 11-3 0,2-1 0 0,10-10-3 0,-11 11 3 32,11-11-32-32,-10 0-5 0,9 0 0 0,-9 0-246 0</inkml:trace>
  <inkml:trace contextRef="#ctx0" brushRef="#br0" timeOffset="67868.95">9485 14050 100 0,'0'0'9'0,"0"0"-9"0,0 0 92 0,9 10 17 15,2-10 3-15,0 11 1 0,-11-11-73 0,10 0-15 16,0 11-3-16,1-11-1 0,-11 10 0 0,11-10 0 16,-1 10 0-16,0 0 0 0,0 1-6 0,2 0-1 15,-2-1 0-15,10 0-1 0,-20 1-3 0,11-1 0 16,0 1-1-16,-1 10 0 0,0-1-3 0,1 1 0 15,-11 1 0-15,11 9-1 0,-11-10-1 0,0 10-1 0,0-10 0 0,9 20 0 16,-9-20-1-16,0 11 0 16,-9-1 1-16,9 0-1 0,0-10 0 0,-11 11-2 15,11-11 3-15,-11 10-1 0,11 0-2 0,-10 1 0 16,0-1 0-16,-1-11 2 0,0 2-2 0,11-1 0 0,-10 0-3 0,0-1 3 31,-12 1-10-31,12-11 0 0,0 12-1 0,0-1 1 16,-12-11-20-16,12 0-4 0,0 11 0 0,-1-10-1 15,0-11-3-15,2 10-2 0,-2-10 1 0,0 0-198 0</inkml:trace>
  <inkml:trace contextRef="#ctx0" brushRef="#br0" timeOffset="68391.13">10174 14144 437 0,'0'0'19'0,"0"10"5"0,0-10-20 0,0 0 23 16,-11 11 4-16,1-11 1 0,-1 10 0 15,1 1-10-15,-1-1-3 0,1 1 0 0,-11-1 0 16,0 0-6-16,0 1-1 0,11 10-1 0,-11 0 1 16,0 0-2-16,1 0-1 0,-2 10 1 0,12 1-1 15,0-12-2-15,10 11 0 0,-11-9-1 0,0 9 1 16,11 0-7-16,0-10 0 0,0 11 0 0,0-12 0 16,0 11 6-16,11-10 0 0,0 0 1 0,-1 11-1 0,0-11-10 15,12-1-2-15,-12 2 0 0,10 9 0 16,-9-21 6-16,10 11 2 0,-11 0 1 0,11-1-1 15,0-9-10-15,-10 11-2 0,-1-12 0 0,11 0-1 32,0 0-30-32,-11-10-5 0,11 0-2 0</inkml:trace>
  <inkml:trace contextRef="#ctx0" brushRef="#br0" timeOffset="69007.98">10455 14123 507 0,'0'0'11'0,"11"0"3"0,-11 0 0 0,0 0 0 0,0 11-11 0,11-1-3 15,-1-10 0-15,0 10 0 0,1-10 22 0,-1 11 5 16,0-1 0-16,1-10 1 0,0 11-2 0,-1-1 0 15,0 1 0-15,1-1 0 0,-1 0-10 0,1 1-2 16,-1 10-1-16,1-10 0 0,-1 9-6 0,1 1-1 16,-2 0 0-16,3 10-1 0,-12-9-2 0,10 8-1 15,-10 2 0-15,11-1 0 0,-2 1-2 0,-9-1 0 16,0 11 2-16,0-11-2 0,0 0 0 0,0 1 2 31,0-11-2-31,0 10 0 0,0 1 5 0,-9-12-1 0,9 1-1 0,-11 10 1 0,1-20-7 0,-2 9-1 0,3 2 0 0,-2-1 0 31,1-11-8-31,-11 11-1 0,10-11 0 0,-10 1 0 16,1-1-29-16,9 1-5 0,0-1-1 0,-9-10-228 0</inkml:trace>
  <inkml:trace contextRef="#ctx0" brushRef="#br0" timeOffset="69423.3">11364 14405 86 0,'0'0'8'0,"0"10"-8"15,0-10 0-15,11 11 114 0,-11-11 21 0,10 10 5 16,-10-10 0-16,21 11-96 0,-10-11-20 0,-1 11-4 0,1-11 0 15,-2 10-7-15,13-10-1 0,-2 10 0 0,-9-10 0 16,10 0-10-16,0 0-2 0,-10 11 0 0,9-11 0 31,1 0-13-31,-11 0-3 0,11 10 0 0,-10-10 0 16,9 0-37-16,-9-10-7 0,0 10-1 0</inkml:trace>
  <inkml:trace contextRef="#ctx0" brushRef="#br0" timeOffset="69609.28">11333 14729 446 0,'-11'0'20'0,"11"0"4"0,0 0-20 0,11 10-4 0,10-10 0 0,-11 0 44 0,11 0 7 16,-10 0 1-16,10 0 1 0,0 10-30 0,-1-10-5 15,1 0-2-15,11 12 0 16,-12-12-19-16,2 0-3 0,8 10-1 0,-9 0-1 0</inkml:trace>
  <inkml:trace contextRef="#ctx0" brushRef="#br0" timeOffset="70098.75">12189 14259 201 0,'21'0'18'0,"-10"0"-14"16,10 0-4-16,0 0 0 0,-1 0 77 0,2 0 15 15,9-11 3-15,-11 11 1 0,2 0-58 0,-2 0-11 16,12 0-2-16,-12 11-1 0,2 0-12 0,9-1-4 16,0 0 0-16,0 1 0 0,1 10 3 0,-11-11-1 15,9 0 1-15,12 11 0 0,-10-21-8 0,-11 11-3 0,10-11 3 0,1 0-3 16,-12-11-3-16,2 11-3 16,9-10 1-16,-11 10-1 15,2-11-16-15,-2 11-2 0,-9 0-2 0,-1-10-161 16,1 10-33-16</inkml:trace>
  <inkml:trace contextRef="#ctx0" brushRef="#br0" timeOffset="70330.28">12545 14301 273 0,'0'0'12'0,"0"0"3"0,0 0-12 0,0 0 44 16,0 10 8-16,0 11 2 0,0-11 1 0,0 11-35 0,0 11-7 16,-11-12-1-16,11 12 0 0,0-1-10 0,0 11-2 15,-11-11-1-15,11 1 1 0,-9-1-3 0,9 0 0 16,0 11 0-16,-11-10 0 16,11 10-27-16,-11-11-6 0,11 0-1 0,0 0-173 15</inkml:trace>
  <inkml:trace contextRef="#ctx0" brushRef="#br0" timeOffset="70586.89">12774 14426 129 0,'0'0'12'0,"0"0"-10"16,0 0-2-16,0 0 80 0,0 10 16 0,-10-10 4 0,10 11 0 15,0 10-57-15,-10-11-11 0,-1 1-3 0,11-1 0 16,0 11-11-16,0-11-3 0,0 1 0 0,0 9 0 16,0-8-1-16,0 8-1 15,0-9 1-15,11 9-1 0,-11 1-6 0,10 0-1 0,-10 11 0 0,10-1-1 16,-10-11-5-16,0 12 0 16,0 0 0-16,10-12 0 15,-10 11-29-15,0-9-6 0,0 9-1 0,0 0-154 0,-10-10-30 0</inkml:trace>
  <inkml:trace contextRef="#ctx0" brushRef="#br0" timeOffset="70895.5">12272 15042 553 0,'0'0'25'0,"0"0"4"0,11 0-23 0,0 0-6 15,0 0 0-15,-2 0 22 0,2 0 3 16,0 0 0-16,-1 0 1 0,11 10-6 0,-10-10-2 16,-1 11 0-16,10-11 0 0,2 0-9 0,-12 0-2 15,0 11 0-15,12-11 0 0,-2 0-4 0,2 0 0 0,-2 10 0 0,1 1 0 31,10-11-3-31,1 10 0 0,-2 1 0 0,3-11 2 16,-2 10-8-16,0-10-1 0,-10 0 0 0,-1 0-1 16,2 0-22-16,-2 0-4 0,2 0-2 0</inkml:trace>
  <inkml:trace contextRef="#ctx0" brushRef="#br0" timeOffset="72060.3">13568 14583 273 0,'0'0'24'0,"0"0"-19"16,0 0-5-16,0 0 0 0,0 0 49 0,0 0 9 15,0 0 2-15,0 0 0 0,0 0-23 0,11 0-4 16,-1 0-2-16,-10 0 1 0,10 0-11 0,1 0-2 16,0 0 0-16,-1 0 0 15,0 0-8-15,0 0-1 0,12-10 0 0,-12 10-1 0,0 0-3 0,12 10-1 16,-13-10 0-16,13 10-1 0,-12 1 0 0,11-1-1 15,-11 0 0-15,11-10 0 0,-10 0-1 0,-1 0 0 0,10 11-2 0,-8-11 3 16,-2 0-3-16,1 0 2 0,9 0-2 0,-9-11 0 16,0 11 0-16,-2 0 0 0,2 0 0 0,0-10-16 31,-11 10-5-31,0 0-1 0,0 0-286 0</inkml:trace>
  <inkml:trace contextRef="#ctx0" brushRef="#br0" timeOffset="73066.12">14675 14290 416 0,'0'0'19'0,"0"0"3"0,0 0-18 0,11 0-4 0,-1 0 0 0,1 0 0 15,-11 0 28-15,9 0 4 0,2 11 0 0,0-1 1 16,0-10-11-16,-2 11-2 0,2-11-1 0,0 10 1 16,-1 11 2-16,0-11 2 0,11 12-1 0,-10-12 1 0,-1 10-12 0,0 1-2 15,1 1-1-15,0-2 0 0,-11 1-2 0,10 0-1 16,0 0 0-16,1-1 0 16,-1 2-3-16,-10-1-1 0,11 10 0 0,-11 0 0 15,0-10-2-15,0 0 3 0,0 10-3 0,-11-9 3 0,11 9-3 0,-10-10 2 16,-1 20-2-16,1-9 3 0,0-11-3 0,-12 10 0 15,12 0 0-15,0-10 2 0,-11 11-2 0,10-12 0 16,-9 1 0 0,9 0 0-16,-9 11-3 0,9-12 0 0,0 11-1 0,-9-10 0 15,9 1-3-15,-10-2-1 0,0 1-1 0,11 0 1 16,-1-10-20-16,1-1-4 0,0-10-1 0,10-10-160 16,-11 10-32-16</inkml:trace>
  <inkml:trace contextRef="#ctx0" brushRef="#br0" timeOffset="73473.05">15145 14573 302 0,'0'0'27'0,"-11"0"-22"0,2 0-5 15,9-12 54-15,0 12 10 0,0 0 2 0,-11 0 0 16,11 0-36-16,-11 0-6 0,11 0-2 0,-11 0-1 0,11 0-4 0,-9 12-1 16,9-12 0-16,-11 10 0 15,1 0-5-15,-1 1 0 0,1-1 0 0,-1 11 0 31,1-11-3-31,-1 11 0 0,1 11 0 0,10-11 0 0,-21-1-3 0,21 12-1 0,-11-11 1 0,1 0-1 0,0-1 0 0,-1 1-1 16,1 11 0-16,-1-11 1 0,11-1-4 0,0 1 2 16,0 11-2-16,0-12 0 0,0 2 0 0,11-2 0 15,-11 12 0-15,10-22 0 0,1 11 0 0,-1-10 0 16,11-1 0-16,0 0 0 0,-11-10 0 0,11 11-2 16,0-11 2-16,0 10-3 15,-1-10-17-15,2 0-4 0,-2 0-1 0,2 10-291 16</inkml:trace>
  <inkml:trace contextRef="#ctx0" brushRef="#br0" timeOffset="73886.8">15406 14447 446 0,'11'0'40'0,"-11"0"-32"16,0 0-8-16,0 0 24 0,10 0 3 16,-10 11 1-16,0-11 0 0,0 0-1 0,11 0 1 15,-11 0 0-15,10 10 0 0,1-10-12 0,-2 0-2 16,2 10 0-16,0-10-1 0,0 0-6 0,9 11-1 16,-9-11 0-16,9 0 0 0,-9 0-4 0,10 10-2 15,-11-10 2-15,12 11-2 0,-2-11 0 0,-10 0 0 16,1 10 0-16,10-10 0 15,-11 0-6-15,1 0-3 0,-1 0 0 0,11 0 0 16,-21-10-31-16,11-1-7 0,-1 11-1 0,-10 0-209 0</inkml:trace>
  <inkml:trace contextRef="#ctx0" brushRef="#br0" timeOffset="74061.39">15626 14541 470 0,'-10'10'21'0,"10"0"4"0,-12-10-20 0,12 12-5 0,-10-2 30 16,10 0 5-16,0 1 1 0,0-1 0 15,0 0-15-15,10-10-3 0,-10 21-1 0,0-10 0 16,0 10-2-16,0 0-1 0,0 0 1 0,12-1-1 16,-12 2-11-16,0 9-3 0,0 0 0 0,10 10 0 31,-10-8-11-31,0-3-3 0,0 12 0 0,0-11 0 0,-10 1-40 0,10-1-8 16,0 1-2-16</inkml:trace>
  <inkml:trace contextRef="#ctx0" brushRef="#br0" timeOffset="74318.89">15427 15376 316 0,'0'0'28'0,"0"0"-22"15,11 0 53-15,-11-10 11 16,10 10 3-16,-10 0-1 0,11 0-33 0,-2 0-7 15,-9 0-1-15,22 0-1 0,-11 0-11 0,-2-11-3 16,13 11 0-16,-12-10 0 0,11 10-7 0,-10-10-2 16,9 10-1-16,2-10 1 0,-2 10-4 0,-10-11 0 15,11 11-1-15,0 0 1 0,0 0-3 0,-11 0 0 16,12 11 0-16,-2-11 0 16,-9 10-45-16,-1-10-9 0</inkml:trace>
  <inkml:trace contextRef="#ctx0" brushRef="#br0" timeOffset="74896.23">16263 14844 244 0,'-11'31'11'0,"11"-20"2"0,0-11-10 0,0 0-3 0,0-11 0 0,0 11 0 15,0-11 84-15,0 11 16 0,0 0 4 0,0-10 0 16,11 10-64-16,-1 0-13 0,1-10-3 0,-2 10 0 16,13-11-10-16,-11 11-2 0,9 0 0 0,2 11 0 15,-2-11-6-15,11 10-1 0,-9-10 0 0,8 10-1 16,-8 1-4-16,-2-11 3 0,2 11-3 0,-2 0 2 15,1-1-2-15,0-10 0 0,0 10 0 0,0 0 0 16,0 1-26-16,0-11-5 0,0 0 0 0,-12 0-278 16</inkml:trace>
  <inkml:trace contextRef="#ctx0" brushRef="#br0" timeOffset="77085.62">17443 14510 187 0,'10'10'16'0,"-10"-10"-12"0,0 0 67 16,11-10 14-1,-11 10 2-15,10 0 1 0,-10 0-48 0,11 0-10 16,-11 0-2-16,21 0 0 0,-21 0-5 0,10 0-1 15,1 10 1-15,9-10-1 0,-9 10-9 0,9-10-3 16,-9 11 1-16,10-11-1 0,0 0-3 0,0 0-1 0,-11 0-1 0,11 0 1 16,0 0-6-16,0 0 2 0,0 0-2 0,0 0 0 15,-11 0 0-15,0 0 0 16,12 0 0-16,-12 0 2 16,0 0-7-16,-10 0-1 0,11 10-1 0,-1-10 0 0,-10 0-27 15,0 0-6-15,0 0-1 0,0 0-238 0</inkml:trace>
  <inkml:trace contextRef="#ctx0" brushRef="#br0" timeOffset="77978.31">17704 14624 485 0,'0'0'21'0,"0"0"5"0,-10 0-21 0,20 0-5 0,-10 11 0 15,0-1 28-15,-10-10 4 0,10 21 0 0,10-10 1 0,-20-1-11 0,10 11-3 16,0 0 0-16,0-1 0 16,0 12-11-16,0 0-2 0,-11-1-1 0,11 11 0 15,0-11-5-15,0 11 2 0,-11-11-2 0,11 11 0 0,0-11 0 16,11 1 0-16,-22 9 0 0,11-10 0 0,0-10-2 0,11 11-1 16,-11-11 0-16,0 10-1 15,-11-10-31-15,11-11-6 0,11 12-2 0,-11-12-216 16</inkml:trace>
  <inkml:trace contextRef="#ctx0" brushRef="#br0" timeOffset="78236.72">17506 15408 547 0,'-11'-10'24'0,"11"10"5"0,0 0-23 0,0 0-6 15,0-11 27-15,0 11 4 16,0 0 1-16,0 0 0 0,0 0-14 0,0 0-3 0,11 0 0 0,-11 0 0 16,10 0-6-16,1 0-1 15,-2 0 0-15,13 11 0 0,-11-11 1 0,9 0 1 16,-9 0-1-16,-1 10 0 0,21-10-9 0,-10 11-4 0,-11-1 1 0,12-10-1 16,-2 10 6-16,-9 1 2 15,10-1-1-15,0-10 1 0,-1 10-19 16,-9-10-3-16,10 11-1 0,-11-11-1 15,11 0-39-15,-10 0-8 0</inkml:trace>
  <inkml:trace contextRef="#ctx0" brushRef="#br0" timeOffset="78738.63">17965 14583 187 0,'0'0'8'0,"0"0"2"0,0 0-8 0,11-10-2 15,-11 10 75-15,0 0 15 0,0 0 3 0,10 10 1 16,0-10-48-16,1 10-10 0,-11-10-2 0,11 11 0 16,-1-1-12-16,0 0-2 0,0 1 0 0,2-1 0 15,-2 11-7-15,0-10-2 0,0 10 0 0,1 0 1 16,0-1-2-16,-1 2 0 0,0-2 0 0,12 1 0 15,-22 10-8-15,20-10-2 0,-9 11 0 0,-1-11 0 16,-10 10 2-16,10-10 0 0,1 10 1 0,-11 1 0 16,10-12-3-16,-10 12 0 0,0-11 0 0,0 10 0 15,-10 0 0-15,10-10 0 0,-11 11 0 0,11-1 0 16,-10-10-2-16,0 0 0 16,-1-1-1-16,0 2 1 0,2 8-7 0,-13-9-1 0,2 1 0 0,-2-1-1 15,2-1-34-15,-2 1-6 0,-8 10-2 0,8-9 0 16,2-2-2-16,-2-9 1 0,13 9-1 0,-2-20-79 15,0 11-16-15</inkml:trace>
  <inkml:trace contextRef="#ctx0" brushRef="#br0" timeOffset="79092.89">18519 14739 564 0,'-11'10'25'0,"11"-10"5"0,0 0-24 0,-10 0-6 0,10 0 0 0,-11 0 0 16,11 12 17-16,-10-12 1 0,-1 10 1 0,-9 11 1 16,10-11-2-16,-2 11 0 0,2 0 1 0,0-1-1 15,0 13-5-15,-1-13-1 0,11 11 0 0,-11 1 0 16,1-1-2-16,10 0 0 0,0 1 0 0,0-1 0 15,-10 0-10-15,10-10-5 0,0 10 0 16,0-9 1-16,0 9 4 0,0 0 0 0,10 11 0 0,-10-11 0 16,0 0 0-16,10-9-4 0,1 9 1 0,-11-10 1 15,11-1-3-15,-1 1-1 16,0 1 0-16,0-2 0 0,2-9-2 0,-2-1-1 0,10 11 0 0,-9-10 1 16,-1-1 2-16,11 0 0 0,-10 1 1 0,-1-11 0 15,11 0-11-15,-10 0-2 0,9 0-1 0</inkml:trace>
  <inkml:trace contextRef="#ctx0" brushRef="#br0" timeOffset="79969.78">18988 15022 360 0,'0'20'16'0,"0"-20"3"0,0 0-15 0,0 0-4 0,11 0 0 0,-11-10 0 0,11 0 48 0,-1 10 10 15,0-11 2-15,1 0 0 0,10 11-38 0,-11 0-6 16,1-10-2-16,10 10-1 0,0 0-2 0,0 0-1 16,-1 0 0-16,2 0 0 0,-2 0-5 0,1 10 0 15,0-10-1-15,0 11 0 0,-1 0-4 0,2-11 0 16,-12 10 2-16,11 0-2 16,-10-10-7-16,-2 10-2 0,13 1 0 0,-12 0-1 15,0-11-42-15,1 0-9 0,-1 0-1 0,-10 0-1 0</inkml:trace>
  <inkml:trace contextRef="#ctx0" brushRef="#br0" timeOffset="80195.28">19261 14749 597 0,'0'0'27'0,"0"12"5"0,0-12-26 0,0 10-6 15,10 0 0-15,-10 1 16 0,0-1 2 0,10 11 0 0,-10-11 1 16,0 11-1-16,10-11 1 0,-10 12-1 0,0-1 1 15,0 10-10-15,11-10-3 0,-11 0 1 0,0 10-1 16,0 0 1-16,0-10-1 0,0 11 1 0,0-1 0 16,0 10-11-16,0-8-2 0,0 8-1 0,0 1 0 31,0-11-2-31,0 0-1 0,0 0-1 0,0 1 1 0,0-1-31 0,11-10-7 0,-11 0 0 0,0-11-222 16</inkml:trace>
  <inkml:trace contextRef="#ctx0" brushRef="#br0" timeOffset="80984.48">20075 14614 100 0,'0'0'5'0,"0"0"0"0,0 0 95 16,10 10 19-1,1-10 4-15,-1 11 1 0,-10-11-78 0,10 10-16 16,1-10-3-16,0 11 0 0,-1-1-7 0,0 1-2 16,1-1 0-16,-1 11 0 0,1-10-7 0,10-1-1 15,-11 10-1-15,0-8 0 0,12-2-3 0,-12 0-1 0,0 11 0 0,11 0 0 31,-21 0-2-31,21-1 0 0,-21 13-1 0,11-13 1 0,-1 11-3 0,-10-10 2 0,11 10-2 0,-11-9 2 16,0 8-2-16,0 2 0 16,0-11 0-16,-11 10 2 0,11 0-2 0,0 2 0 0,-21-3 0 0,11 2 0 15,-1-1-6-15,1 1 0 0,-1-12 0 0,-9 11 1 32,-2 1-6-32,2-11-1 0,-1 0-1 0,0-1 1 0,0 1-5 0,0 1-1 0,10-12 0 0,-9 0 0 31,9-10 2-31,1 11 0 0,-1-22 1 0,11 11-1 0,0-10-43 0,0 0-9 0</inkml:trace>
  <inkml:trace contextRef="#ctx0" brushRef="#br0" timeOffset="81500.61">20702 14802 448 0,'0'0'20'0,"0"0"4"0,0 0-20 0,0 0-4 16,0 0 28-16,-11 0 5 0,11-10 1 0,-10 10 0 15,10 0-11-15,-11 0-2 0,1 0-1 0,-1 0 0 0,1 0-4 0,10 10 0 16,-21-10-1-16,10 11 0 15,1 9-3-15,0 1-1 0,-1-11 0 0,-10 23 0 16,0-13-7-16,11 1 0 0,0 10-1 0,-12-10 0 0,12 11 0 0,0-12 0 16,0 1 0-16,-1 11 0 0,0-1-3 0,1 0 0 15,10 0 0-15,-10 1 0 0,10-1 5 0,0 1 0 16,0 10 0-16,10-22 0 0,-10 11-5 0,10-9 0 16,1-1 0-16,10-1 0 0,-11-9 0 0,11-1-5 15,-10 0 1-15,9 1 0 0,-9-1 4 0,-1 1 0 16,11 0 0-16,0-11 0 15,-11 10-7-15,1-10 0 0,10 0 0 0,-11 0-215 16,11 0-43-16</inkml:trace>
  <inkml:trace contextRef="#ctx0" brushRef="#br0" timeOffset="82866.98">21182 14938 406 0,'0'0'18'0,"0"0"4"0,0-11-18 0,10 1-4 0,1 0 0 16,-11 10 36-16,11-10 6 0,-11 10 1 0,20-11 1 16,-10 11-14-16,2-11-2 0,-12 0 0 0,10 1 0 15,0 10-13-15,11 0-3 0,-11-10 0 0,1-1 0 16,10 11-7-16,-11 0 0 16,11 0-1-16,0 11 0 0,-11-11-4 0,11 10 0 0,0-10 0 0,-10 10 0 15,-1 1 0-15,11-11 0 0,-11 11 0 0,1-11 0 16,-1 11-28-16,1-11-8 15,-1 10 0-15,1-10-155 0,-11 0-31 0</inkml:trace>
  <inkml:trace contextRef="#ctx0" brushRef="#br0" timeOffset="83060.55">21214 15105 586 0,'0'0'13'0,"0"0"3"0,0 0 0 0,0 0 0 0,10 0-12 0,0 0-4 15,0 0 0-15,2-10 0 0,-2 10 26 0,0 0 4 16,11 0 2-16,0 0 0 0,0-11-14 0,10 11-3 16,-10 0 0-16,10 11 0 0,-10-11-9 0,10 0-1 15,-10 10-1-15,11 1 0 16,-11-11-42-16,-1 10-9 0</inkml:trace>
  <inkml:trace contextRef="#ctx0" brushRef="#br0" timeOffset="83913.43">14424 15617 43 0,'0'0'4'0,"0"10"-4"0,11 1 0 0,-11-11 91 0,10 0 18 16,1 0 3-16,-1 10 1 0,11-10-84 0,-10 0-18 15,9 0-3-15,-9 0 0 0,10 0 8 0,0 0 3 16,-11 0 0-16,11 0 0 0,0-10-8 0,0 10-2 16,-11 0 0-16,11-11 0 0,11 11 2 0,-12 0 0 15,11 0 0-15,1 0 1 0,-11 0-2 0,10 0 0 16,1 0 1-16,9 11-1 0,1-1-3 0,-10 1-1 0,9-1 1 0,1 11-1 16,-11-10-2-16,11-1 0 0,0 11 0 15,-1-11 0-15,1 11-2 0,0-11-2 16,0 1 2-16,10-1-2 0,1-10 3 0,-11 11-3 0,-1-11 3 0,11-11-3 15,-10 11 0-15,0-10 0 0,-11-1 0 0,11 1 0 32,0 0-6-32,-1 10-2 0,-9-11-1 0,-1 11 1 15,-10 11-50-15,11-11-10 0</inkml:trace>
  <inkml:trace contextRef="#ctx0" brushRef="#br0" timeOffset="84715.99">15145 13423 216 0,'11'-11'9'0,"-11"11"3"0,0 0-10 0,10 11-2 16,0-11 0-16,1 10 61 0,0-10 12 16,-1 12 3-16,-10-12 0 0,20 10-39 0,-8 0-7 15,-2 0-2-15,0 1 0 0,0-11-10 0,1 10-2 16,0 1-1-16,-1-1 1 0,0 1-9 0,1 9-2 15,0-9 0-15,-2 20-1 0,2-10 9 0,-11 0 1 16,0 11 1-16,0-1 0 0,0-10-11 0,11 10-4 16,-11 11 3-16,-11-11-3 0,11 11 7 0,0-11-1 15,-11 0 1-15,2 1 0 0,-2-11-5 0,0 10-2 0,-9 0 3 0,9-10-3 32,0 11-5-32,1-22-3 0,-10 11 0 0,8 0 0 15,-8-11-19-15,-1 1-3 0,0-1-2 0,0 1-162 16,1-1-33-16</inkml:trace>
  <inkml:trace contextRef="#ctx0" brushRef="#br0" timeOffset="85007.61">15459 13611 288 0,'0'0'25'0,"9"0"-20"16,-9 0-5-1,0-10 58-15,0 10 10 0,0 0 3 0,0 0 0 0,0 0-39 0,-9 10-8 16,-2-10-1-16,-10 10 0 0,11 1-9 0,-1 0-2 16,-10-1 0-16,11 11 0 0,0 0-12 0,-1 0 0 15,11-11 0-15,-11 11 0 0,2 0 11 0,-2 0 4 16,11-1 1-16,-11 2 0 0,11-2-13 0,0 1-3 16,11 0 0-16,0 10 0 0,-11-20 0 0,20 10 0 15,-20 0 0-15,11 0 0 0,9-11 0 0,1 11 0 16,-10 0 0-16,10 11 0 0,0-22 3 0,-12 10-1 15,13 2 1-15,-2-12 0 16,2 0-58-16,-2-10-11 0</inkml:trace>
  <inkml:trace contextRef="#ctx0" brushRef="#br0" timeOffset="85818.12">17453 15701 201 0,'11'41'18'0,"-11"-30"-14"0,-11-1-4 0,11 0 0 0,-10 1 34 0,10-1 7 16,0 1 1-16,0-1 1 0,0-10-9 0,0 11-2 16,10-11-1-16,1 0 1 0,-11 0-8 0,10 0-2 15,1 0 0-15,10 0 0 0,0 0 3 0,-1 0 1 16,2 0-1-16,9 0 1 0,0 0-13 0,0 0-2 16,11 0-1-16,0 0 0 0,-11 0-4 0,11-11 0 15,0 1-1-15,0-1 0 0,-11 1 0 0,11 10-1 16,10 0 0-16,-10 0 0 0,0 0-2 0,0 0-2 15,9 10 3-15,2-10-3 0,-12 11 0 0,-10-11 2 16,11 10-2-16,0-10 0 0,-10 0 0 0,-1 0 0 16,0 0 2-16,11 11-2 0,-21-11 0 0,21 0 2 15,-21 0-2-15,10-11 0 16,-10 11-12-16,10 0-3 0,-10 0-1 0,11-10-187 0,-23 10-39 0</inkml:trace>
  <inkml:trace contextRef="#ctx0" brushRef="#br0" timeOffset="86417.23">17652 13287 506 0,'0'0'23'0,"0"10"4"0,20-10-22 0,-20 11-5 0,11-11 0 15,10 0 10-15,-11 0 1 16,1 11 0-16,-1-11 0 0,1 0 6 0,-1 0 1 0,1 10 1 0,-1-10 0 16,0 11-2-16,1-1 0 0,10 1 0 0,-11-1 0 15,1 0-2-15,-1 11-1 0,1 0-1 0,-1 1 1 16,1 8-5-16,-1-9-1 0,1 11 0 0,-11-1 0 16,9 11-4-16,-9-11-2 0,0 11 0 0,-9 0 0 15,9-11-2-15,0 11 2 0,-11 0-2 0,1-1 3 16,-1 1-3-16,-10-10 0 0,0 9 2 0,1 1-2 15,-2-11 0-15,-9 1 0 0,10-1 0 0,-10 0 0 16,10 1-6-16,-10-11-1 0,20-11 0 0,-10 11 0 16,1-21-5-16,-2 10-1 0,13 1-1 0,-2-22 1 15,11 11-39-15,0-10-8 0</inkml:trace>
  <inkml:trace contextRef="#ctx0" brushRef="#br0" timeOffset="86726.59">18216 13548 604 0,'0'0'14'0,"0"11"2"0,0-11 0 0,0 0 1 0,-11 0-13 0,1 0-4 0,0 11 0 15,-1-11 13-15,11 10 3 0,-20-10 0 0,9 10 0 16,0 1 0-16,1-1 0 0,0 0 0 0,-1 12 0 15,0-12-13-15,-9 11-3 16,10 0 0-16,-12 0 0 0,12-1 8 0,0 2 1 0,-1-1 1 0,0 9-1 16,11-8-4-16,-10 9-1 0,10-10 0 0,0 10 0 15,10-10 0-15,-10 11 0 0,0-12-1 0,11 12 1 16,0-12-4-16,9 1 2 0,-10 1-2 0,12-2 2 16,-2 1-2-16,2-10-3 0,9 9 1 0,0-9 0 31,-10-1-24-31,10 1-5 0,11-11-1 0</inkml:trace>
  <inkml:trace contextRef="#ctx0" brushRef="#br0" timeOffset="88008.99">22028 14447 417 0,'0'0'19'0,"0"0"3"0,0 0-18 0,11 11-4 0,-1-1 56 0,0-10 9 16,-10 0 3-16,11 0 0 0,-11 10-46 0,21-10-8 15,-11 0-3-15,0 0 1 0,1 0-6 0,10 0-1 16,-11 11 0-16,12-11-1 16,-2 0 0-16,1 0-1 0,10 0 0 0,-10 0 0 0,11 10-3 0,-11-10-4 15,0 0 0-15,-1 11 1 0,2-11 3 0,-2 0 4 16,1 0-1-16,-11 0 0 15,12 0-18-15,-12 0-3 0,0 0 0 0,0 0-1 16,1 0-37-16,-11 10-8 0,0-10-2 0</inkml:trace>
  <inkml:trace contextRef="#ctx0" brushRef="#br0" timeOffset="88212.68">22237 14583 43 0,'0'10'2'0,"-11"-10"0"0,1 11-2 0,10-1 0 15,-10-10 100-15,10 10 19 16,0-10 4-16,0 21 1 0,10-21-80 0,-10 21-15 0,0-10-4 0,-10 10 0 16,10 0-14-16,-11-1-3 15,11 12-1-15,-11-11 1 0,2 10-8 0,-2-10 0 16,11 10 0-16,-11 1 0 0,1-1-6 0,0 0-3 16,10 0 0-16,-11-9 0 15,11 8-37-15,-11 2-7 0,11 0-1 0,0-12-83 0,11 1-16 0</inkml:trace>
  <inkml:trace contextRef="#ctx0" brushRef="#br0" timeOffset="88491.23">22415 14687 288 0,'0'0'25'0,"0"0"-20"16,10 0-5-16,-10 0 0 0,0 0 37 0,0 0 6 15,0-10 2-15,0 10-1 0,0 0-12 0,0 0-2 32,10 0-1-32,-10 0-1 0,0 0-2 0,0 0-1 0,0 0 0 0,0 10 0 0,0-10-10 0,0 11-2 15,0-1-1-15,11 1 0 0,-11-1-5 0,0 10-2 16,0 2 0-16,0-1-1 0,0 0-4 0,11 10 2 16,-11 0-2-16,0 1 0 0,0-1 5 0,0 0-1 15,-11 0 0-15,11 1 0 16,0 10-10-16,0-11-1 0,0 11-1 0,-11-11 0 15,11 11-28-15,0-11-6 0,0 1-1 0</inkml:trace>
  <inkml:trace contextRef="#ctx0" brushRef="#br0" timeOffset="88796.7">21861 15544 496 0,'10'0'22'0,"-10"-11"5"0,11 11-22 0,-1 0-5 0,1-10 0 0,-1 10 0 0,1-10 24 0,-2 10 4 16,3-11 1-16,9 11-1 15,-12-11-6-15,13 11-2 0,-2 0 0 0,2 0 0 0,-2 0-6 0,2 11 0 16,8-11 0-16,-8 11-1 0,-2-1-13 0,11 0-6 15,1-10 1-15,10 11 0 0,-11-11 5 0,1 0 0 16,-11 0 0-16,10 0 0 0,0 0 0 0,0 0 0 16,1-11 0-16,-1 11 0 15,0 0-15-15,11-10-2 0,-21 10 0 0,10 0-277 0</inkml:trace>
  <inkml:trace contextRef="#ctx0" brushRef="#br0" timeOffset="89730.83">23114 14833 547 0,'0'0'24'0,"0"0"5"0,0 0-23 0,0 0 21 16,0 0 4-16,0 0 1 0,11-10 0 15,-1 10-18-15,1-10-3 16,10 10 0-16,-12 0-1 0,2-11-3 0,11 11 0 0,-13 11-1 0,13-11 1 16,-2 10-5-16,-9-10-2 15,10 10 2-15,-1-10-2 0,2 11 0 0,-12-1-4 0,11-10 1 0,0 10-211 16,0 1-41-16</inkml:trace>
  <inkml:trace contextRef="#ctx0" brushRef="#br0" timeOffset="90455.93">23730 14551 187 0,'0'0'16'0,"0"0"-12"16,0 10-4-16,11-10 0 0,-11 0 77 0,11 12 15 15,-11-12 4-15,10 10 0 0,0-10-58 0,-10 10-12 16,11-10-1-16,0 11-1 0,-2-11-6 0,-9 0-1 16,11 10 0-16,0 0-1 0,9 1-6 0,-9-1-1 15,-1-10 0-15,1 21-1 0,-1-10-1 0,11-1-1 16,-10 11 0-16,-2 0 0 0,2-1-6 0,0 2-4 15,-1-1 1-15,0 0 0 0,-10 10 10 0,0 0 2 16,0 1 1-16,0-12-1 0,0 12-7 0,-10-1-2 16,10-10 0-16,-10 10 0 0,-12-10 0 0,13 11 0 0,-2-1 0 0,-10-10-2 31,0 10-8-31,0-9-2 0,1 8-1 0,-2-9 1 16,-9 0-26-16,11 0-5 0,-2-11-1 0,2 1-139 0,10-11-28 0</inkml:trace>
  <inkml:trace contextRef="#ctx0" brushRef="#br0" timeOffset="90758.22">24305 14614 201 0,'0'10'18'0,"0"-10"-14"0,0 0-4 15,-11 0 79-15,1 11 16 0,0-11 3 0,-1 0 0 16,0 10-56-16,1-10-12 0,0 11-1 0,-1-1-1 16,1 11-10-16,-11-10-1 0,0 10 0 0,11-1-1 0,-11 2-5 0,10-2-2 15,1 12 0-15,-1-12 0 0,1 11-3 0,10 2 0 16,-10-3 0-16,10 2-1 16,0-1-5-16,0 1 2 0,0-2-2 0,10 2 0 0,-10 0 0 0,10-1 0 15,1 10 0-15,-1-9 0 0,-10-1-5 0,11 11-1 16,-1-10 0-16,11-2 0 15,-11 2-8-15,1-11-2 0,10 0 0 0,-11 0 0 16,11-11-41-16,0-20-9 0</inkml:trace>
  <inkml:trace contextRef="#ctx0" brushRef="#br0" timeOffset="92581.93">3541 15701 72 0,'0'31'3'15,"0"-31"1"-15,0 10-4 0,11 1 0 16,-11-11 82-16,10 0 16 0,-10 10 3 0,10-10 1 15,-10 10-70-15,11-10-15 0,0 11-2 0,9-11-1 16,-9 0 2-16,-1 10 0 0,11-10 0 0,0 0 0 0,0 0-1 0,0-10 0 16,0 10 0-16,0 0 0 0,0 0-11 0,0 0-4 15,10 0 2-15,-11 0-2 0,2 0 0 16,-2 0 0-16,2 0 0 0,-2 0 0 0,2 0 3 0,-12 10 0 16,10-10-1-16,-9 0-182 15,-11 11-38-15</inkml:trace>
  <inkml:trace contextRef="#ctx0" brushRef="#br0" timeOffset="92776.8">3865 15732 216 0,'0'31'9'0,"0"-21"3"0,-11 1-10 0,11-1-2 16,0 1 0-16,0-1 0 0,0 1 61 0,0 0 11 15,-9-1 3-15,9 0 0 0,0 0-47 0,-11 1-9 0,11 10-2 0,-11 0 0 16,11 10-2-16,0-10-1 0,-11 10-1 0,11 1 1 15,0-1-11-15,0-10-3 16,0 10 0-16,0 11 0 16,0-11-23-16,0 1-6 0,0-1 0 0,11 0-207 0</inkml:trace>
  <inkml:trace contextRef="#ctx0" brushRef="#br0" timeOffset="93058.8">3594 16588 302 0,'0'0'27'0,"0"0"-22"16,10 0 30-16,0 0 5 16,-10-10 2-16,21 0 0 0,-10 10-9 0,-1-11-3 15,11 1 1-15,0-1-1 0,0 1-11 0,0 10-1 16,0-10-1-16,10-2-1 0,-11 2-6 0,13 10-2 15,-2 0 0-15,-11 0 0 0,12-10-5 0,-12 20-3 16,12-10 3-16,-11 0-3 0,10 10 3 0,0-10-3 16,-9 12 3-16,-2-2-3 0,1-10 0 0,0 10 0 0,-10-10 0 0,-1 0 0 31,1 0-38-31,-2 0-8 0,2-20-1 0,-11 20 0 0</inkml:trace>
  <inkml:trace contextRef="#ctx0" brushRef="#br0" timeOffset="93614.54">4680 16087 547 0,'0'0'12'0,"0"0"2"0,0 0 1 0,0 0 1 0,0 0-13 0,0 0-3 16,10 0 0-16,-10 0 10 0,10 0 1 0,-10-10 1 0,12 10 0 15,-3 0-7-15,2 0 0 0,-1 0-1 0,1 10 0 16,10-10 4-16,0 0 1 0,-1 10 0 0,12 1 0 16,-11-1-6-16,-1 1-3 0,2-11 0 0,9 11 2 15,-10-1 3-15,10 0 1 0,-11 0 1 0,13-10-201 16,-13 0-39-16</inkml:trace>
  <inkml:trace contextRef="#ctx0" brushRef="#br0" timeOffset="93976.11">5327 15763 374 0,'11'0'16'0,"-11"0"4"0,0 0-16 0,10 10-4 16,-10 1 40-16,0 10 6 16,0-11 2-16,11 12 0 0,-1-12-35 0,1 10-8 15,-11 2-2-15,9-2 1 0,3 1 12 0,-2 0 3 16,10 0 1-16,-9-11 0 0,0 11-6 0,0 1 0 15,9-2-1-15,-9 1 0 0,-1-10-4 0,0 9-1 16,1 1 0-16,0 1 0 0,-1-2-5 0,-10-10 0 16,10 11 0-16,-10-10 0 0,0 10-3 0,0 0 3 15,0 0-3-15,-10-1 3 0,0 1-3 0,-12 11-3 0,2-11 1 16,-2 10 0 0,-9 0-5-16,11 1-2 0,-1-12 0 0,0 11 1 0,-11-9-7 15,11-12-1-15,0 11 0 0,11-21 0 16,-11 11-43-16,21-11-9 0,0 0-1 0,0 0 0 0</inkml:trace>
  <inkml:trace contextRef="#ctx0" brushRef="#br0" timeOffset="94250.43">5891 15815 537 0,'0'0'12'0,"0"0"2"0,0 0 0 0,0 0 2 16,11-10-13-16,-11 10 19 0,-11 10 5 15,11 1 0-15,-10 0 1 16,0-1-9-16,-1 0-1 0,0 11 0 0,-9 0 0 0,20-11-10 0,-22 11-2 16,13 11 0-16,-12-1-1 0,0 1 1 0,10 9-1 15,-10-10 1-15,11 12-1 0,-1-2-3 0,1-10-2 16,10 11 3-16,-11 0-3 0,22-10 0 0,-11-1 0 16,10 0 0-16,1 0 0 15,-1 1-4-15,11-1-2 0,0-11-1 0,0 2 0 0,-1-1 7 0,2 0 0 16,9-1 0-16,0 1 0 15,-9 0-14-15,8-10-2 0,-8 10 0 0,-2-21-187 16,1 10-39-16</inkml:trace>
  <inkml:trace contextRef="#ctx0" brushRef="#br0" timeOffset="94852.93">3614 15366 403 0,'0'0'36'0,"0"0"-29"0,0 10-7 0,-10-10 0 16,0 0 20-16,10 0 4 0,-11 11 0 0,0-11 0 15,1 11-1-15,0-1 0 0,10 1 0 0,-21 9 1 16,10 1-13-16,-9 0-1 0,9 11-1 0,-9-1-1 0,9 0 7 0,0 11 1 16,-9 10 0-16,9 11 0 0,1-11-13 0,-1 1-3 15,11 9 0-15,0 1 0 0,0-11 0 0,0 11 0 16,11-11 0-16,-1 0 0 0,11 11 6 0,-11-11 2 16,12 11-1-16,9-11 1 15,-11 0-13-15,12 1-2 0,10-1 0 0,-11-1-1 16,0-19-33-16,11-11-7 0</inkml:trace>
  <inkml:trace contextRef="#ctx0" brushRef="#br0" timeOffset="95349.11">6330 15679 273 0,'31'-10'24'0,"-31"10"-19"0,0 10-5 0,-21 1 80 0,21-11 14 16,-10 11 3-16,10-1 1 0,0-10-71 0,0 11-15 16,0-1-2-16,10 0-1 15,1 1 7-15,-1-1 0 0,1 0 1 0,-1 11 0 0,11 0-17 0,0 1 0 16,-11-2-3-16,11 1 0 0,-10 0 3 0,10 10 4 15,-11-10-1-15,0 10 0 0,1-10 3 0,0 11 1 16,-1-1 0-16,0 11 1 0,-10 0-6 0,0-11-2 16,0 11 3-16,0 10-3 0,0-11 3 0,-10 12-3 15,0-1 0-15,10-10 2 0,-22 11-2 0,12 9 0 16,0-10 0-16,-11 0 0 16,0 1-7-16,0-1-2 0,0 0-1 0,-10 0 1 15,10-10-6-15,0-10-1 0,0-1 0 0,1-21 0 16,-2 1-38-16,12-11-8 0,-11-11-2 0</inkml:trace>
  <inkml:trace contextRef="#ctx0" brushRef="#br0" timeOffset="95808.85">6790 15586 608 0,'0'10'0'0,"0"-10"0"16,0 10 17-16,0-10 5 0,0 11 0 0,10-1 0 16,-10 1-13-16,10-1-2 0,-10 1 0 0,0-1-1 15,11 11 0-15,0-10 0 0,-11 10-1 0,0-1 1 16,10-9-2-16,-10 9-1 0,0 1 0 0,0-10 0 16,0 10-3-16,0 0 2 0,0-11-2 0,-10 11 0 15,-1-10 2-15,0-1-2 0,11 0 2 0,-10 1-2 16,-10-11-4-16,8 10-3 0,2 1 0 0,0-11 0 0,10 0 7 0,-10 0 0 15,-1 0 0-15,11-11 0 0,0 1 0 0,0-1 0 16,11 1 0-16,-1-11 0 0,-10 0 0 0,20-10 0 16,-20 10 0-16,22-11 0 0,-2 1 4 0,-9 11 2 15,10-12 1-15,0 1 0 0,-10 10-7 0,-2 0 0 16,13 10 0-16,-12 1 0 0,0 0 5 0,1 10-1 16,10-11 1-16,-11 11-1 0,1 0 3 0,-1 11 1 15,1-11-1-15,-2 10 1 0,2 0-1 0,0 1 1 16,0-1 0-16,-2 11 0 0,2 0-2 0,-11 0 0 15,11-10 0-15,-1 10 0 0,-10-1-3 0,10 1-1 16,1 0 1-16,-11 0-1 0,11 0-2 0,-11 0 0 16,10-1 0-16,-10 2 0 0,0-12-5 0,0 11-1 0,10 0 0 0,-10-11 0 31,10 11-25-31,-10-11-5 0,12 1-2 0,-2-11-264 0</inkml:trace>
  <inkml:trace contextRef="#ctx0" brushRef="#br0" timeOffset="96055.03">7406 15993 489 0,'10'10'22'0,"-10"-10"4"0,0 0-21 0,0 0 9 0,0 0 2 16,0 0 0-16,11 0 0 0,-11 0 0 0,10 0 0 15,-10 0 0-15,11 11 0 0,9-11 0 0,-9 0 0 16,0 0 0-16,-11 0 0 0,20 0-13 0,-10 0-3 16,2 0 0-16,-3 0 0 15,2 0-38-15,-1 0-8 0,1 0-2 0,-1 11-198 16</inkml:trace>
  <inkml:trace contextRef="#ctx0" brushRef="#br0" timeOffset="96258.62">7259 16296 331 0,'-10'20'14'0,"10"-8"4"0,0-12-14 0,-10 0-4 16,10 0 0-16,10 10 61 0,-10-10 12 16,0 0 3-16,10 0 0 0,1 0-48 0,10 0-10 0,-11 0-2 0,11 0 0 15,0 0 0-15,-10 0 0 0,20 0 0 0,-10 0 0 16,-11 0-12-16,11 10-4 0,10-10 0 0,-9 11 0 31,-2-11-25-31,2 0-6 0,-2 10-1 0</inkml:trace>
  <inkml:trace contextRef="#ctx0" brushRef="#br0" timeOffset="97547.55">8743 15899 129 0,'0'0'6'0,"0"0"1"0,0 10-7 0,10 1 0 0,-10-11 89 0,10 0 17 16,1 0 4-16,-1 10 0 15,-10-10-81-15,11 0-16 0,-1 0-4 0,11 0 0 16,-11 0-2-16,12-10 0 0,-2 10-1 0,1 0 1 0,0-11-2 0,10 11-1 15,-9 0 0-15,-2-10 0 0,1 10-4 0,0 0 3 16,11-10-3-16,-12 10 2 0,2 0-4 0,-2 0-1 16,1 0 0-16,0 10-1 15,-11-10-42-15,1 0-10 0,-1 10-1 0</inkml:trace>
  <inkml:trace contextRef="#ctx0" brushRef="#br0" timeOffset="97802.89">9160 15889 432 0,'-10'10'38'0,"10"0"-30"16,0 11-8-16,-10-10 0 0,10 10 25 0,0-11 3 16,0 0 2-16,0 11-1 0,0-10-14 0,0 10-3 0,0-11-1 0,10 1 0 15,-10 10-7-15,0-11-2 0,10 11 1 0,-10-11-1 16,11 12-2-16,-11-2 0 0,0 1-3 0,10 0 3 31,-10 10-11-31,0 1-1 0,0-12 0 0,0 11 0 16,0 1-3-16,-10-1-1 0,10-10 0 0,-11 0 0 15,11 11 4-15,-10-1 1 0,10-11 0 0,-10-8 0 16,10 8-9-16,-11-9-3 0,11-1 0 0,0-10-150 0</inkml:trace>
  <inkml:trace contextRef="#ctx0" brushRef="#br0" timeOffset="98076.55">8899 16557 403 0,'0'0'36'0,"0"0"-29"15,11 0-7-15,-11 0 17 0,10 0 2 16,1 0 1-16,9 0 0 0,-9 0-6 0,0 0 0 15,-1 0-1-15,11 0 0 0,-11 0-1 0,11 11-1 16,0-11 0-16,-1 0 1 0,2 0-4 0,-2 10 0 16,2-10 0-16,-2 0 0 0,1 10-1 0,0-10-1 15,0 0-1-15,0 11 1 0,0-11-4 0,0 0-2 16,-11 0 3-16,11 0-3 16,-11 10-10-16,1-10-4 0,0 0 0 0,-1 10-246 0</inkml:trace>
  <inkml:trace contextRef="#ctx0" brushRef="#br0" timeOffset="98765.32">9536 15763 516 0,'0'10'23'0,"0"-10"5"0,-10 11-23 0,10-11-2 16,0 0 0-16,0 0 0 0,10 0 0 16,1 0-3-16,0 0 0 15,-1 10 0-15,0-10 0 0,-10 11 0 0,10-11 0 16,-10 21 0-16,12-10 0 15,-12 9 0-15,0-10 0 0,0 12 0 0,0-12-2 0,0 11 2 0,0-11 0 16,0 11 0-16,-12-10 0 0,12-1 0 0,0 0 0 16,0 1 0-16,-10-11 0 0,10 0 2 15,0 0 0-15,0 0 1 0,0 0-1 0,0 0 1 16,0-11 2-16,0 1 1 0,0 0-1 0,0-1 1 16,0 1-1-16,0-11-1 0,10 10 0 0,-10-9 0 15,0-2-1-15,12 12-1 0,-12-10 0 0,10-2 0 16,-10 12-2-16,10-11 0 0,0 10 0 0,-10 1 2 15,11 0-2-15,0-1 0 0,-11 1 0 0,10 0 0 16,0 10 0-16,1-11 0 0,0 11 0 16,-2 0 2-16,2 0-2 15,-11 11 6-15,11-11 0 0,-11 0-1 0,0 10 1 0,10-10 1 0,-10 10 0 16,10 1 0-16,-10-1 0 0,0 0-5 0,0 11 1 16,0-10-3-16,0-1 3 0,0 1-1 15,0 10-2-15,0-1 3 0,0-9-3 0,0 10 2 16,-10-11-2-16,10 1 0 0,0 10 0 0,0-11 0 15,0 1-3-15,-10 9 3 16,10-9-36-16,0 10-4 0,0-10-2 0,10-1-199 0</inkml:trace>
  <inkml:trace contextRef="#ctx0" brushRef="#br0" timeOffset="99442.93">10268 16202 629 0,'0'10'14'0,"0"-10"2"0,0 11 2 0,0-1-1 0,0-10-13 0,10 0-4 0,0 11 3 0,1-11-1 16,0 0 1-16,9 0 0 0,-9 0-3 0,9 0 2 16,1 0-2-16,0 0 3 0,0 0-3 0,0 0 0 15,0 0 0-15,0 0 0 32,0 10-19-32,-1-10-3 0,-9 0-2 0,10 0-152 0,0 0-31 0</inkml:trace>
  <inkml:trace contextRef="#ctx0" brushRef="#br0" timeOffset="99912.05">11062 15909 388 0,'0'11'35'0,"0"-1"-28"0,0 1-7 15,0-1 43-15,0 1 7 0,9-1 1 0,-9 0 1 16,11 1-36-16,-11-1-6 0,11-10-2 0,0 11 0 16,-2 0-3-16,2-1 1 0,0 0-1 0,-1 1 0 0,0-1-5 0,1 11 0 15,0-11 0-15,-1 11 0 0,-10 1 0 0,10-2 2 16,0 11-2-16,-10-10 0 16,0 11 6-16,11 9 0 0,-22-10-1 0,11 1 0 0,-10 10-1 0,10-11-1 15,-10 11 0-15,-11-1 1 0,10-9 2 0,1 10 0 16,-11-1 0-16,10-9 1 0,-9-1-7 0,-2 1 0 15,2-1 0-15,-2-10 0 16,2 0-8-16,-1-1-1 0,0-9 0 0,0 0 0 16,1-11-29-16,9 10-5 0,-10-10-1 0,21 0-120 15,-10 0-24-15</inkml:trace>
  <inkml:trace contextRef="#ctx0" brushRef="#br0" timeOffset="100249.19">11447 16129 517 0,'0'0'23'0,"0"0"5"0,0 0-23 0,-9 11-5 15,9-11 12-15,0 0 1 0,0 10 0 0,-11-10 0 16,11 0-4-16,0 10-2 0,-10-10 0 0,-1 10 1 15,1 1-4-15,-1-1 0 0,11-10 0 0,-10 11 0 16,-11 10-1-16,10 0 0 0,1-11 0 0,-1 11 0 16,1 0 4-16,-11-1 0 0,10 2 1 0,-9-1 0 15,9-1 1-15,1 1 0 0,0 0 1 0,-1 0-1 16,0 10-1-16,11-10-1 0,-10 1 0 0,10-2 1 0,0 12-5 0,0-1-1 16,0 0 0-16,10 1 0 0,-10-12-2 0,22 12 0 15,-12-1 0-15,11 1 2 0,-10-12-2 0,9 1 0 16,1 0 0-16,10 0 0 31,-10-10-26-31,11-1-4 0,-11 0 0 0</inkml:trace>
  <inkml:trace contextRef="#ctx0" brushRef="#br0" timeOffset="101776.25">6654 12806 561 0,'-11'0'50'0,"11"0"-40"0,0 0-8 0,0 0-2 15,0 0 9-15,0 0 2 0,11 0 0 0,9-10 0 16,-9 10-9-16,10-10-2 0,0 10 0 0,0-11 0 15,-1 1 0-15,2 10 0 0,9-10 0 0,-10-1 0 16,11 11 0-16,-12-10 0 0,11 10 0 0,1 0 0 16,-11 0 0-16,9 0 0 0,3 0 0 0,-2 10 0 15,0-10 0-15,0 0 0 0,1 11 0 0,-12-1 0 16,12-10 2-16,-1 10 1 0,1 1 0 0,-12-11 0 16,1 10 3-16,11 0 1 0,-12-10 0 0,12 12 1 0,-1-2 2 0,0-10 1 15,1 0 0-15,0 0 1 16,9 0-8-16,11 0-1 0,-20 0 0 0,19-10 0 0,-9-2-1 0,11 2 1 15,-1-11-1-15,1 11 1 0,-2-11-3 0,1 11 0 16,1-1 0-16,-1 1 0 16,0 10-52-16,1 0-10 0</inkml:trace>
  <inkml:trace contextRef="#ctx0" brushRef="#br0" timeOffset="102967.35">12712 13152 468 0,'10'20'20'0,"-10"-9"5"0,10-1-20 0,1 11-5 16,0 0 0-16,-1-11 0 0,10 12 11 0,2-12 2 16,-2 0 0-16,12 0-1 0,-1 1-12 0,1-11-3 15,9 11 0-15,1-22-147 16,0 11-30-16</inkml:trace>
  <inkml:trace contextRef="#ctx0" brushRef="#br0" timeOffset="107055.84">10811 17246 259 0,'-21'32'23'0,"10"-22"-19"0,1 1-4 0,-11-11 0 16,10 10 76-16,2 0 14 0,9-10 3 0,-11 0 1 16,11 0-71-16,0 0-14 0,0 0-3 0,-11-10-1 15,22 10-2-15,-11-10-1 0,11-1 1 0,-11 1-1 16,9-11-2-16,2 0 2 0,10 10-2 0,0-9 2 16,-10-1-2-16,9 11 0 0,1-1 2 0,0 1-2 15,10-1 3-15,-10 11 0 0,0 0 0 0,10-11 0 16,1 11 6-16,-11 11 1 0,10-11 1 0,0 0 0 15,0 0-2-15,1 0-1 0,10 0 0 0,0 0 0 16,-11 0 2-16,11-11 0 0,-11 11 0 0,11 0 0 16,-11-10-7-16,1 10-3 0,-1 0 0 0,0 0 2 31,-10 0-12-31,0 0-2 0,10 10-1 0,-21-10-200 0,11 11-41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56:42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9630 3635 489 0,'-30'0'44'0,"8"0"-36"0,12 0-8 0,-11-10 0 0,10 10 21 0,1 0 2 0,-11 0 1 0,10 0 0 16,2 0-17-16,-2-11-3 15,0 11 0-15,-9 0 0 0,9 0-4 0,-10 0-2 16,11 0 2-16,-11 11-4 0,0-11 0 0,11 10 0 15,-12 11 0-15,2-10 0 0,-1 19 4 0,0-9-3 0,-10 11 3 0,9-1-3 16,2 11 3-16,-12-10 0 0,12 9 0 0,-11 1 0 16,9 10 0-16,2 1 0 0,-1-1 0 0,10 0-2 15,-10 0 2-15,0 0 0 16,21 1 2-16,-10-1-2 0,0 0 0 0,-1 11 0 0,11-11 0 0,11 0-2 16,-11 11 2-16,20-11 0 31,-9-10 0-31,10 10-2 0,0 0 2 0,0 1 0 0,-1 9 0 0,11-9-2 0,1 9 2 0,-11-10 0 0,10 1 0 15,1 9 0-15,-1-10 0 0,11 1 0 0,-11-1 2 0,0 0-2 16,11 1 3-16,-1-1 0 0,12-11-1 0,-11 1 1 16,-1 0 3-16,1 0 0 0,11-1 0 0,-11-9 1 15,10 10-1-15,-1-11 0 0,2 0 0 0,10 1 0 0,-1-1-1 0,-9 1-1 16,9-12 0-16,11 12 0 16,-10-12 0-16,10 1-1 15,0 0 0-15,11 1 0 0,-11-2 0 0,11 1-1 0,0 0 1 0,9-11 0 16,-10 1-3-16,12-1 0 0,-12 1 2 0,12-1-2 15,-1 1 0-15,10-11 0 0,-10 0 0 0,10 10 0 0,1-10 0 0,10 0 0 16,-12 0 0-16,2 0 2 0,0 0-2 0,10-10 0 16,-11 10 0-16,11-11 0 0,-10 1 0 15,9-1 0-15,1 1 0 0,-10 10 2 0,10-11-2 0,-11 1 0 16,0-1 0-16,1 1 0 0,-1 0 2 0,0-1-2 16,2 1 2-16,-3 0-2 0,13-1 0 0,-12 0-4 15,1 1 1-15,9-11-1 0,-10 10 8 0,12-9 0 16,-12 9 1-16,0-10 0 0,1 1-5 0,-1-2 0 15,1-9 0-15,-1 10 0 0,1 0 4 0,-1-10 0 16,-10 10-1-16,0 1 1 0,1-12-4 0,-2 11-4 16,-9 0 2-16,-1 0-1 0,-10-10 3 0,11 10 3 15,-21 0-1-15,10 0 0 0,-10 1-2 0,10-12 0 0,-21 11 0 0,11-10 0 16,-11 0 0-16,0-1 0 16,0 1 0-16,-10-1-3 0,-1 1 3 0,12 0 2 15,-11 0 0-15,0-1-2 0,-21 1 0 0,10-11 0 16,0 11 0-16,-10-11 0 0,11 10 4 0,-22 1-1 0,10-11 0 0,-9 11 1 15,10-1 0-15,-11-9 0 0,-10 10 1 0,0 0-1 16,11-12-1-16,-11 2-1 0,0 9-2 0,-11-9 3 16,1-2-3-16,0 2 0 0,-1-1 0 0,-10 11 0 15,1-11 0-15,-12 11 2 0,11-11-2 0,1 11 0 16,-13 0 0-16,-9-12 2 0,12 12-2 0,-12-11 0 16,0 11 0-16,0-11 2 0,0 11-2 0,-10-1 0 15,1 1 2-15,-2 0 0 0,-10-1-2 0,11 12 3 0,0-12-3 0,-11 11 0 16,0-10-3-16,-9 10 3 15,9 0 0-15,-10 1 0 32,10-2 2-17,-10 1-2-15,-11 11 4 0,0-11 0 0,12 11-1 0,-12-11 1 0,0 11-7 0,1-1-1 0,-1 0 0 0,1 1 0 0,-1-1 4 0,0 1 0 0,-10 0 0 0,1 0 0 0,9-1 2 0,-10 0-2 16,0 1 2-16,0 10-2 16,0-10 2-16,-11 10-2 0,12-11 3 0,-1 11-3 15,-11 0 2-15,12 0-2 0,-1 0 0 0,-1 0 0 0,-9 0 2 0,10 0-2 16,-11 0 3-16,1 11-3 0,10-11 2 0,-10 0-2 15,-1 0 2-15,11 0-2 0,0 0 3 0,0 0-1 0,0 0-2 16,0 0 3-16,0 0-3 0,0 0 0 16,0 10 2-16,10-10-2 0,-9 0 0 0,9 0 0 0,0 10 0 0,1-10 0 15,0 11 0-15,9 0 0 16,-9-11-3-16,9 10 3 0,1 0-6 0,11 0 0 0,-12 1 1 0,12-11-1 47,10 10-11-47,-11 1-1 0,21 0-1 0,1-11-1 0,-1 10-37 0,10 1-7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20:14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3270 4795 201 0,'0'0'18'0,"0"0"-14"16,0 0 25-16,0 0 6 16,0 0 1-16,0 0 0 0,10 0-6 0,-10 0-1 0,11 0 0 0,-1 0-1 15,0 0-10-15,-10 0-2 16,11 0-1-16,0 0 1 0,-11 0 4 0,20 0 1 16,-20 0 0-16,11 0 0 0,-1 0-6 0,1 0-1 0,-1 0-1 15,1 0 0-15,10 0-2 0,-1 10-1 0,-9-10-1 0,9 0 1 16,-9 0-5-16,10 0-1 0,0 10 0 0,0-10 0 15,-1 0 0-15,2 0 1 0,9 0 0 0,-10 0-1 16,0-10-7-16,10 10-1 0,-10 0-1 0,0-10 1 16,0 10 4-16,0 0 0 0,0-11 0 0,-1 11 0 15,2-10 0-15,-13 10 0 0,13-11 0 0,-2 11 0 16,-9-10-43-16,0 10-7 0</inkml:trace>
  <inkml:trace contextRef="#ctx0" brushRef="#br0" timeOffset="450.64">3646 4878 316 0,'0'0'28'0,"0"11"-22"0,10-11-6 0,-10 10 0 16,-10 1 48-16,10-1 8 0,0 0 2 0,0 1 0 16,0 9-28-16,0 2-5 0,0-1-1 0,0-1 0 0,0 12-11 0,0-11-1 15,0 10-1-15,0 0 1 0,0 1-6 0,0 10-2 16,0-11 1-16,0 10-1 0,0-9-4 0,0 10 0 15,10-1 2-15,-10 11-2 0,0-9 0 0,0-2 0 16,0 1 0-16,0 10 0 0,0-10 0 0,0 0 0 16,11-1 0-16,-11-9-2 15,0 10-28-15,0-11-6 0,0 0 0 0,0 1-223 16</inkml:trace>
  <inkml:trace contextRef="#ctx0" brushRef="#br0" timeOffset="936.19">3280 5944 442 0,'0'0'20'0,"0"0"4"0,0 10-20 16,0 0-4-16,0 1 16 15,0-11 2-15,0 0 1 0,11 11 0 16,-11-11 2-16,0 0 1 0,10 10 0 0,-10-10 0 0,10 0-6 0,-10 10-1 16,22-10 0-16,-22 0 0 15,20 0-8-15,-9 11-1 0,10-11 0 0,-11 0-1 0,11-11 5 0,10 11 2 16,-9 0-1-16,9 0 1 0,-11 0-7 0,12-10-1 16,-12 10 0-16,12 0 0 0,-1 0 0 0,1 10 0 15,-1-10-1-15,0 0 1 0,-10 0-2 0,11 0 0 16,-2 0 1-16,3 11-1 0,-2-11-6 0,0 0-1 15,0 0 0-15,-9 0 0 0,8 0 12 0,2 0 2 16,0 10 0-16,-1-10 1 0,-11 0-10 0,1 0 0 16,0 0-2-16,-10 0 2 15,10 0-48-15,-12 11-8 0</inkml:trace>
  <inkml:trace contextRef="#ctx0" brushRef="#br0" timeOffset="3775.81">3395 3938 86 0,'0'0'8'0,"0"10"-8"0,11 1 0 15,-11-1 107-15,0 1 21 0,0-1 3 0,0 1 1 16,0-1-95-16,0 11-20 0,0-10-3 0,0 10-2 16,0-1-12-16,0 1 0 15,0 10 0-15,0 1 0 0,0-1 0 0,0 11 0 0,0-11 0 0,10 1 0 16,-10-1 0-16,-10 1 4 0,10 9-2 0,0-10 1 15,0 1-46-15,0-1-10 0,0-10-1 0</inkml:trace>
  <inkml:trace contextRef="#ctx0" brushRef="#br0" timeOffset="4234.82">3437 3917 461 0,'-10'21'21'0,"10"-11"3"0,0-10-19 0,0 11-5 0,10-1 0 0,-10 1 0 0,0-1 27 0,10 1 3 16,-10-1 2-16,11-10 0 0,0 10-10 0,-2 1-2 15,13-11 0-15,-12 11 0 0,11-11-10 0,-11 0-1 16,11 10 0-16,-11-10-1 0,12 0-3 0,-2 11-2 16,1-11 0-16,-10 10 1 0,10 0-2 0,-11-10-2 15,0 11 2-15,1-1-2 0,0 0 3 0,-11 1-3 16,0 10 3-16,0-11-3 0,0 22 0 0,-11-12 0 15,0 12 0-15,-9-11 0 16,-1 0-7-16,10 10-3 0,-10-10-1 0,1-11 0 16,-2 1 1-16,2 0 1 0,9-1-1 0,1-10 1 0,-11 10 9 0,11-10 0 0,-1-10 0 0,0 10 0 15,2 0 0-15,-2 0 0 16,11 0 0-16,0 0 2 0,11-10 5 0,-2 10 2 0,2 0 0 0,0 0-1 16,-11 0-8-16,10 0 0 0,0 0-3 0,1 10 1 15,-1-10 8-15,11 10 2 0,-11-10 1 0,12 11-1 16,-12-1 1-16,0 1 0 15,1-1 0-15,-1 11 0 0,1-11-1 0,-1 1 0 0,-10 0 0 0,11 9 0 16,-1-10-5-16,-10 11 0 0,0 0-1 0,0 0 1 16,0 0-3-16,-10 0 3 0,10 0-3 0,-11-11 3 15,-10 12-3-15,11-12 2 0,-11 11-2 0,0-11 3 16,10 0-13-16,-9 1-2 0,-12-11 0 0,12 0 0 16,-2 0-1-16,-9-11 1 0,11 1 0 0,9 0-194 15,1-11-39-15</inkml:trace>
  <inkml:trace contextRef="#ctx0" brushRef="#br0" timeOffset="4777.6">3656 4387 345 0,'0'0'31'0,"0"0"-25"16,0 0-6-16,0 0 44 0,0 0 8 0,0 0 2 0,0 0 0 16,0 0-28-16,11 0-6 0,-1-10 0 0,-10 0-1 15,21 10-10-15,-10-11-3 0,-1 11 1 0,-10-11-1 16,10 1-3-16,11 10 0 0,-21-11-1 0,11 1 1 15,-1 0-3-15,1 10 2 0,-1-11-2 0,-10 11 2 16,11 0-2-16,-11-10 0 0,0 10 2 0,0 0-2 16,0 0 3-16,0 10 0 0,0 1-1 0,0-1 1 15,-11 11-1-15,11 0 0 0,0-10 0 0,0 9 0 16,-10 1-2-16,10 0 0 0,0 0 0 0,0-11 0 0,10 12 0 0,-10-12 0 16,0 0 0-16,11 0 0 0,-2 1 0 0,2-11 0 15,0 0 0 1,0-11 0-16,-2 1 0 0,13 0 0 0,-12-11 0 0,0-11-4 0,1 12 0 15,0-1 1-15,9-10 0 0,-20 9 6 0,10-9 0 16,2 10 1-16,-12 0 0 0,10 0-4 0,0 1 0 16,-10 9 0-16,10 11 0 0,-10 0 5 0,0 0 0 15,0 0 1-15,-10 21-1 0,20-11 4 0,-10 11 1 16,0 0 1-16,0 0-1 0,-10 10-4 0,10-9-1 31,10-2 0-31,-10 1-1 0,0 0-1 0,-10 0-1 0,10-11 1 0,10 12-1 16,1-12-7-16,-11 0-1 0,11-10-1 0,-1 10 0 0,11-10 10 0,-10 11 2 15,-2-11 1-15,13 0-223 16,-12-11-44-16</inkml:trace>
  <inkml:trace contextRef="#ctx0" brushRef="#br0" timeOffset="5500.23">3520 6560 302 0,'0'0'13'0,"-10"10"3"0,10-10-12 0,0 11-4 16,0 9 53-16,0-20 11 16,0 11 2-16,-10 0 0 0,10-1-38 0,0 1-8 15,0 10-1-15,0-1-1 0,0 1-11 0,0 0-2 16,10 11 0-16,-10-1-1 0,0 0-4 0,0 0 0 16,0 1 2-16,0 10-2 0,0-11 0 0,0 0-4 15,0 0 0-15,0-10 0 16,0 1-46-16,10-2-10 0</inkml:trace>
  <inkml:trace contextRef="#ctx0" brushRef="#br0" timeOffset="5923.54">3520 6435 360 0,'0'0'32'0,"0"0"-26"16,0 10-6-16,0 1 33 0,11-11 5 0,-11 10 1 0,0 0 0 15,0 1-4-15,0-1-1 0,10 1-1 0,1-11 1 16,-11 10-9-16,0 1-3 0,10-1 1 0,0-10-1 15,1 11-10-15,10-1-3 0,-11-10 0 0,1 10 0 16,10-10-2-16,-11 0-1 0,11 0-1 0,0 0 1 16,-10 0-2-16,-1 0 0 0,11 0-1 0,-11 0 1 15,1 0-2-15,-1 0 1 0,-10 0-1 0,11 11 1 16,-11 9-3-16,-11-9 0 16,11 0 0-16,-10-1 0 0,-1 11 0 0,-10-10 0 15,11 9 0-15,-11-9-3 0,0 9 1 0,11-9 0 0,-11 0 2 0,10-1 0 16,-10-10 0-16,11 11 0 0,0-1 0 0,10-10-2 15,-11 10 2-15,22-10-3 0,-11 11 3 16,0-1-3-16,10 1 3 0,0-11-3 0,11 0 3 16,-10 0-3-16,-1 0 3 0,11 10 0 0,-11 1 0 15,1-11-2-15,10 10 2 16,-11-10 0-16,1 0 0 0,-1 10 0 0,1 1 3 0,-1-1 0 0,-10 1 0 16,11 9 0-16,-11-9 1 0,0 10-2 0,0 0 0 15,-11-10 0-15,11 9 0 0,-10-9-2 0,-1 9 2 16,1-9-2-16,-1-1 2 0,-9 1-2 0,-2 0 0 15,12-11-3-15,-11 10 3 16,0-10-12-16,0 0 0 0,11 0-1 0,0-10 0 16,-1 10-37-16,0-11-8 0</inkml:trace>
  <inkml:trace contextRef="#ctx0" brushRef="#br0" timeOffset="6427.76">4085 6873 259 0,'0'0'11'0,"0"0"3"0,0 0-11 0,-11 0-3 0,0-10 0 0,2 10 0 16,-2-11 63-16,0 11 12 0,1 0 2 0,10 0 1 16,-21-10-35-16,10 10-7 0,1 0-2 0,0 10 0 15,0-10-27-15,-12 11-7 0,12-1 0 0,0 1 0 16,-1 9 0-16,0-9 0 0,11 10 0 0,-10 0 0 15,0 10 0-15,10-10 0 0,-11 0 0 0,11-11 0 0,0 12 5 0,0-2 0 16,11 1 0-16,-11 0-1 0,0-10-4 0,10-1 2 16,0 0-2-16,1 1 0 0,0-11 0 0,-1 0 0 15,0-11 0-15,12 11-2 0,-12-10-3 16,0-11-1-16,-10 11 1 0,21-22 5 0,-10 12 0 16,-1-23 0-16,11 12 0 0,-10-10 4 0,-2-2 3 15,2 2 0-15,0-1 0 0,-1 0-5 0,0 11-2 16,1-1 0-16,-1 1 2 0,-10 0-2 0,11 10 2 15,-1 0-2-15,-10 10 3 0,0-9 2 0,11 9 1 16,-11 11 0-16,0 0 0 0,0 0-1 0,0 0 0 16,0 0 0-16,0 11-1 0,-11 9 1 0,11-9-1 15,0 0 1-15,-10 10-1 0,10 0-1 0,-11-1-1 16,11 1 0-16,-10 0 0 0,-1 0-2 0,11 0 2 0,-10-11-2 0,10 22 3 16,-10-11-1-16,10 10 0 0,0-10 1 0,0 10-1 15,0-10 0-15,10 11 0 0,0-12 0 0,-10 11 0 16,21-10-2-16,-10 1 0 0,-1 9 0 0,1-10 0 15,10 0 0-15,-12-1 0 0,13 1-3 0,-11 0 3 32,9 0-52-32,-9-11-8 0,20 1-2 0,-10-22 0 0</inkml:trace>
  <inkml:trace contextRef="#ctx0" brushRef="#br0" timeOffset="7006.79">2873 4846 523 0,'0'0'23'0,"0"0"5"0,0 0-22 0,0 12-6 0,-11-12 0 0,2 20 0 15,-2-9 26-15,0-1 5 0,0 11 0 0,2 0 1 0,-2 10-11 0,0 1-3 16,-9 9 1-16,9 1-1 0,0 10-6 0,1-10-1 16,0 10-1-16,0 0 1 0,10 1-7 0,0-1 0 15,0 0-1-15,0 1 0 0,10-1-3 0,0-11 0 16,0 12 0-16,12-1 0 16,-12 0 0-16,11-10 0 0,-10 0 0 0,9-1 0 15,2 12-6-15,-2-12 0 0,1-9-1 0,0 10 0 16,0-11-32-16,10-10-7 0,-11 11-1 0</inkml:trace>
  <inkml:trace contextRef="#ctx0" brushRef="#br0" timeOffset="8012.52">4439 4795 57 0,'0'0'3'0,"0"0"0"0,11-11-3 16,-11 1 0-16,0 10 57 0,11-11 12 15,-1 1 2-15,0 10 0 0,1-11-32 0,-1 11-5 0,1-10-2 0,-1 10 0 16,1-11-6-16,10 11 0 16,-11 0-1-16,0 0 0 0,1 0-6 0,10 0-2 15,-11 0 0-15,11 0 0 0,-11 0-2 0,12 0-1 0,-12 0-1 0,10 0 1 16,-8 0-3-16,-3 0 0 15,12 0-1-15,-10 11 1 0,10-11-4 0,-11 0 0 0,11 0-1 16,0 0 1-16,0 0 1 0,0 0 0 0,-1 0 0 0,12-11 0 16,-11 11-5-16,10 0-1 0,-10 0-2 0,11-10 3 15,-2 10-1-15,3 0 0 0,-13 0-2 0,11 0 3 16,-9 0-3-16,-2 0 0 0,1 0 0 0,10 0 0 16,-10-10 2-16,0 10-2 0,0 0 2 0,0-11-2 15,0 11 0-15,10 0 0 0,-11 0 0 0,2-10 0 31,-2 10-28-31,2 0-4 0,-2 0 0 0</inkml:trace>
  <inkml:trace contextRef="#ctx0" brushRef="#br0" timeOffset="8350.4">5013 4972 345 0,'0'0'31'0,"0"0"-25"16,0 0-6-16,0 0 41 0,0 0 7 15,0 0 1-15,0 0 0 0,0 0-17 0,0 0-4 16,0 11 0-16,0 10 0 0,12-11-9 0,-12 11-1 0,0 0 0 0,0 10 0 15,0 0-9-15,0 0-3 0,10 12 1 0,-10-12-1 16,0 10-2-16,0 2-1 0,0 9 0 0,0-11 1 16,0 11-4-16,11 1 2 0,-11-1-2 15,0 1 3-15,-11-2-3 0,11-9-4 0,11 10 2 0,-11 1-1 32,0-11-30-32,0-1-6 0,0 1-1 0,0 0-238 0</inkml:trace>
  <inkml:trace contextRef="#ctx0" brushRef="#br0" timeOffset="8672.17">4450 6330 331 0,'0'0'14'0,"0"0"4"0,0 0-14 0,-11-10-4 15,11-1 0-15,0 1 0 0,11-1 68 0,0 1 12 16,-1-11 4-16,0 11 0 0,1-1-55 0,10 1-10 16,0-1-2-16,0 1-1 0,10 10-2 0,0-11-1 15,0 1 0-15,11 10 0 0,-11 0-7 0,11 10-1 16,10-10 0-16,-10 11-1 0,11-1-4 0,-12 1 2 16,1-1-2-16,11 1 0 0,-11 9 2 0,-1-9-2 15,1-11 0-15,10 10 0 0,-11-10 0 0,12 11 0 0,-11-11 2 16,10-11-2-1,-10 11 0-15,0 0 0 0,0 0 0 0,-22 0 0 0,12 0 0 0,-1 0-2 16,0-10-1-16,-10 10 0 16,0 0-56-16,0 0-11 0</inkml:trace>
  <inkml:trace contextRef="#ctx0" brushRef="#br0" timeOffset="9084.4">5359 5432 230 0,'0'-10'20'0,"0"-1"-16"0,0 0-4 0,0 1 0 0,0-11 72 0,0 11 12 15,0-1 4-15,-11 1 0 0,11-1-46 0,-10 1-9 16,-11 0-1-16,10 10-1 0,1 0-16 0,-11 0-3 15,0 10-1-15,0 0 0 0,11 1-7 0,-11 10-2 16,0 0 1-16,11-1-1 0,-11 2-2 0,10-12 2 16,1 10-2-16,0 1 3 0,-1-10 0 0,11 10-1 15,0-21 1-15,-11 11 0 0,22-1-3 0,-11 0 0 16,11 1 0-16,-1-11 0 0,0 10 0 0,1 0 0 16,10-10 0-16,-1 11 0 0,2-1 0 0,-2 1 0 15,1 0 0-15,0-1 0 0,0 0 0 0,0 1 0 16,-21 9 0-16,10-9 0 0,1 10 0 0,-1-11 0 15,-10 11 0-15,0 0 0 0,0-11 0 0,0 11 0 0,-10 1 0 16,-1-1 0-16,1-1 6 0,-11-9 2 0,0 9 0 0,0-9 0 31,0-1-17-31,1-10-3 0,-2 11-1 0,2-11 1 16,10-11-6-16,-1 1-1 0,11-1 0 0,-11 1-275 0</inkml:trace>
  <inkml:trace contextRef="#ctx0" brushRef="#br0" timeOffset="9254.98">5505 5672 100 0,'0'0'9'0,"0"11"-9"0,10-11 0 0,-10 10 121 0,0 0 23 16,0 1 4-16,0-1 0 16,0 1-96-16,0-1-19 0,0 0-4 0,0 1-1 0,0 10-16 0,0 0-3 15,-10 10 0-15,10-10-1 16,-10 10-44-16,-1 1-8 0</inkml:trace>
  <inkml:trace contextRef="#ctx0" brushRef="#br0" timeOffset="11404.84">5829 4670 261 0,'0'0'5'0,"0"0"2"0,0 0 0 0,0 0 1 0,0 0-8 0,0 0 0 16,10 0 0-16,0 0 24 0,-10 0 3 15,11 0 1-15,0 0 0 0,-1 0-2 0,0 0 0 16,12 0-1-16,-2 0 0 0,1 0-6 0,0 10-2 16,0-10 0-16,-1 0 0 0,-9 0-7 0,10 0-2 15,0 10 0-15,0-10 0 0,-11 0-5 0,11 11-3 16,0-11 2-16,0 0-2 0,0 0 5 0,10 10 1 16,-10-10-1-16,10 0 0 0,0 10-2 0,11-10-1 15,0 11 0-15,-10-11 0 0,9 0 2 0,-9 0 1 16,-1 10 0-16,0-10 0 0,1 0 3 0,-1 0 1 15,11 0 0-15,0 0-1 0,-11 0 0 0,10 0-1 16,1-10 0-16,0 10 1 0,0 0-4 0,0-11 0 16,10 11 0-16,1-10 0 0,-2 10-4 0,-9 0 0 15,0-10 0-15,0 10 0 0,-1 0 5 0,-9 0 1 0,10 0-1 0,-11 0 1 16,0 0-2-16,1 10-1 0,-1-10 0 0,1 10 1 16,-2-10-2-16,2 11 0 0,-11-11 0 0,10 10 0 15,0-10-2-15,1 0 0 0,-11 0 0 0,-1 0 0 31,2 0-5-31,-2 0-2 0,1 0 0 0,-10-10-1 16,10 10-46-16,-11-11-9 0</inkml:trace>
  <inkml:trace contextRef="#ctx0" brushRef="#br0" timeOffset="11867.62">6623 4680 432 0,'0'0'38'0,"0"0"-30"0,0 0 16 16,0 10 4-16,0 1 1 0,0-1 0 16,0 0-3-16,0 11 0 0,0 0-1 0,-11 0 0 15,11 0-12-15,0 10-3 0,0 1 0 0,-10-1 0 16,10 0-8-16,0 0-2 0,-11 12 0 0,11 9 0 16,0-11 0-16,0-9 0 0,0 10 0 0,0-11-196 15,0 0-39-15</inkml:trace>
  <inkml:trace contextRef="#ctx0" brushRef="#br0" timeOffset="12059.33">7270 4889 580 0,'0'0'13'0,"0"0"2"0,0 10 1 0,0 1 0 0,11-1-12 0,-1 0-4 0,-20 1 0 0,10-1 0 0,0 0 16 0,0 12 4 15,-11-1 0-15,11-1 0 0,-11 1-1 0,11 11-1 16,0-12 1-16,-10 12 0 16,0-1-30-16,10 11-6 0,0-11-1 0,0 0 0 0</inkml:trace>
  <inkml:trace contextRef="#ctx0" brushRef="#br0" timeOffset="12936.26">6915 5181 216 0,'0'0'9'0,"0"0"3"0,-10 0-10 0,-1 0-2 15,0 0 0-15,2 0 0 0,-2 0 72 0,0 11 15 0,-9-1 2 0,-2 1 1 16,2-1-57-16,-2 0-12 0,-8 11-2 0,8 0-1 16,-9 0-8-16,0 0-2 0,0 0 0 15,10 0 0-15,-11 0-5 0,11-1 0 0,1 2-1 0,-2-2 1 16,2 1-3-16,-1 0 2 0,0 0-2 0,0-10 3 15,11-1-1-15,-1 0-2 0,0 1 3 0,1-1-1 16,10 0 0-16,-10 1-2 0,10-1 3 0,0 1-1 16,0 0-2-16,0 9 0 0,0-9 2 0,10 9-2 15,0-9 0-15,1 10 0 0,0-11 0 0,-1 11 0 16,11-10 0-16,-11 9 0 0,11-9 0 0,0 10 2 16,0-10-2-16,0-1 0 0,10 1 0 0,1-1 0 15,-2 0 0-15,3-10 0 0,8 0 0 0,1 0 0 16,0 0 0-16,0 0 0 0,0-10 0 0,-1 0 0 15,1 10 0-15,9-11 3 0,-9 1-1 0,0 10 0 0,-10-11 1 0,10 0 1 16,0 11-1-16,-1-10 1 0,-20-1-1 0,10 11-1 16,1 0 1-16,-1 0 0 0,-10-10-1 0,0 10 1 15,0 0-1-15,0 0 1 0,-1-10 1 16,-9 10 0-16,0-11 0 0,9 1 0 0,-10-1-4 0,2 1 2 16,-3 0-2-16,2-1 3 0,-11 0 4 0,10 1 1 15,1-11 0-15,-11 11 0 0,-11 0-2 0,11-1-1 16,0 0 1-16,0 1-1 0,0-1 1 0,-10 1 0 15,10 0-1-15,0-1 1 0,-11 11-3 16,2-10-1-16,9 0 1 0,-12-1-1 0,2 1-2 0,-10-1 2 16,20 0-2-16,-11 11 0 0,0-10 0 15,-9-1 0-15,9 1 0 0,1 0 0 0,-11 0 0 16,10-1 0-16,-10 0 2 0,-10-9-2 0,10 9 0 0,0 1 0 0,1-11 0 16,-12 10 0-16,11 1 0 15,-10 0 0-15,10-1 2 0,-11 11-2 0,-9 0 0 16,20-11 0-16,-20 22 2 0,8-11-2 0,3 0 0 0,-12 11 0 0,0-1 0 15,11-10-2-15,0 10 0 0,-1 1-1 0,0-11 1 32,12 0-4-32,-12 0 0 0,12 0 0 0,-2 0-1 15,13 0-37-15,-2 0-7 0,-11 0-1 0</inkml:trace>
  <inkml:trace contextRef="#ctx0" brushRef="#br0" timeOffset="13458.83">6518 5975 374 0,'-11'0'33'0,"11"-11"-26"0,0 22-7 0,0-11 36 15,0 0 7-15,0 0 1 0,0 0 0 16,0 0-17-16,0 11-2 0,0-11-1 0,0 10 0 15,-10 11-10-15,10-11-2 0,-10 11 0 0,10 10 0 0,-11 1-9 0,11-1-3 16,-10 0 0-16,-1 1 0 0,1-1 0 16,10 11 0-16,-11 0 0 0,1 0 0 15,0-1-28 1,10-9-5-16,0-11 0 0,0 10-142 0,0-21-29 0</inkml:trace>
  <inkml:trace contextRef="#ctx0" brushRef="#br0" timeOffset="13693.34">7186 5891 216 0,'0'0'19'0,"0"0"-15"15,0 11-4-15,0-11 0 0,11 10 67 0,-11-10 13 16,0 11 2-16,-11-11 1 0,11 0-39 0,11 10-8 15,-11 11-1-15,0-11 0 0,0 1-15 0,-11 10-3 16,22-11 0-16,0 11-1 0,-22 0-8 0,11 10-2 0,0-10 0 0,0 11-1 16,0-1-5-16,0 0-2 15,0 1-1-15,0-1-208 0,-11 0-42 0</inkml:trace>
  <inkml:trace contextRef="#ctx0" brushRef="#br0" timeOffset="14386.1">5818 6497 345 0,'0'0'31'0,"0"-10"-25"0,11 10-6 0,-11-11 0 15,0 1 22-15,10 0 4 0,0-11 0 0,1 11 1 16,0-2-6-16,-1-8-1 0,0 20 0 0,1-11 0 15,0 1-2-15,9 10 0 0,-10-10 0 0,1 10-1 0,10 0-6 0,0 0-2 16,-1 0 0-16,2 10 0 16,-2-10-3-16,12 0-1 0,-11 10 0 0,21 1 0 15,-22-11-2-15,22 0-1 0,0 10 0 0,-10 0 0 0,9-10 1 0,1 12 1 16,0-12-1-16,-1 0 1 0,11 0 0 0,1 10 1 16,-1 0 0-16,1-10 0 0,-2 11 2 0,1-1 0 15,1 0 0-15,0 1 0 0,9-11 0 0,-10 10 0 16,10-10 0-16,-9 11 0 0,-12-11-3 0,12 10 0 15,-1-10 0-15,-10 11 0 0,0-11-2 0,-1 0 0 16,-9 10 0-16,20-10 0 0,-10-10 1 0,-10 10-1 16,9 0 1-16,1 0 0 15,-11 0-8-15,11 0-2 0,-11 0 0 0,0 0 0 0,1 0 15 0,-1-11 2 16,1 11 1-16,-2 0 1 0,-8 0-8 0,9 0 0 16,-10 0-1-16,11 0 0 0,-12 11-3 0,1-11 0 0,0 0 2 0,-11 10-2 31,1 1-30-31,-1-11-7 0,0 10-1 0,1-10-1 0</inkml:trace>
  <inkml:trace contextRef="#ctx0" brushRef="#br0" timeOffset="15170.89">6529 4074 542 0,'0'0'12'0,"0"0"2"0,0 10 1 0,-11-10 1 0,11 0-13 0,-11 11-3 0,11-11 0 0,0 10 0 16,-10 0 11-16,0 1 2 0,10-1 1 0,-11 1-1 15,1 10-7-15,-1 0-2 0,1-1 0 0,-1 2 0 16,1 9 4-16,0-10 1 0,-1 0 1 0,11-1-1 16,-11 12-7-16,1-11-2 0,0 10 0 0,10-10 0 15,-11 10 6-15,11-9 0 0,-10-2 1 0,10 1-1 16,-11 0-18-16,11-21-3 0,0 0-1 0,0 0 0 15,11 0 8-15,-11-11 1 0,10-10 1 16,1 1-1-16,-1-1-2 0,0-11 0 0,1 1-1 0,0-10 1 31,-1-2-5-31,11 12 0 0,-21-11-1 0,10 11 0 0,1 0 11 0,-1-1 4 0,1 1-3 0,-1 10 3 0,0 0 12 0,-10 11 3 16,11-11 1-16,0 11 0 16,-11 10 0-16,0-11 0 0,10 11 0 0,0 0 0 0,-10 0-4 0,11 11 0 15,-1-1 0-15,-10 1 0 0,11-1-2 0,-1 11 0 16,1-11 0-16,-1 11 0 0,-10 0 0 0,11 0 0 15,-2 0-1-15,-9 10 1 0,11-10-8 0,-11 10-2 16,11-10 0-16,-11 0 0 16,0 0 0-16,0 0 0 0,0-10 0 0,0 9 0 0,0 1 0 0,0-10 0 15,-11-1 0-15,11-10-4 16,-11 10 0-16,11-20 0 16,-9 10-6-16,-2 0-2 0,11-10 0 0,-10-1 0 0,-1 11 9 0,1-21 3 15,10 11 0-15,-11 0 0 0,11-1 0 0,-10 0 0 16,10 1 0-16,0-1 0 0,10 11 0 31,1 0 0-31,-1 0 0 16,1 0-13-16,10 0-3 0,-12 0 0 0</inkml:trace>
  <inkml:trace contextRef="#ctx0" brushRef="#br0" timeOffset="15739.95">7333 4074 437 0,'21'-10'19'0,"-11"10"5"0,-10 0-20 0,10 0-4 0,1 10 27 16,-11-10 4-16,0 0 1 0,0 10 0 15,0 1-2-15,-11 9 1 0,11-9-1 0,-10 20 1 16,0 1-11-16,-1-1-2 0,-10 0 0 0,11 11 0 0,-11 0-13 0,0-10-2 16,0 9 0-16,0 11-1 15,1-10-2-15,-2 0 0 0,12 0 0 0,0-1 0 0,0-10-5 0,-2 1-1 16,2-11 1-16,0 0-1 15,10 0-5-15,0-11-1 0,0-10 0 0,0 0 0 16,10 0-4-16,0-10-2 0,-10-11 0 0,12 0 0 16,-2-10 5-16,10-11 0 0,-9 11 1 0,0-11 0 15,-11 0 0-15,20 1 0 0,-9-2 1 0,9 2-1 0,-20-1 7 0,11 10 2 16,10-9 0-16,-11 9-1 0,-10 1 10 0,11 0 2 16,-1 10 1-16,1 0-1 0,-11 10 11 0,10 1 2 15,-10-1 0-15,0 1 0 0,11 10-4 0,-11 0 0 16,0 0-1-16,0 0 0 0,0 0-5 0,0 0-2 15,0 10 0-15,10 11 0 0,-10-10-2 0,0-1-1 16,10 11 0-16,-10 0 0 0,0 0 0 0,11 0 0 16,-1 0-1-16,1 0 1 0,-11 0-3 0,10-11 0 0,1 11 0 0,-1 0 0 15,1 0-3-15,-1-11 0 0,-10 11 0 0,10-10 2 16,1 9-2-16,-11-9 0 16,0-1 0-16,0 1 0 0,0 0-2 0,0-1 0 0,-11 0-1 0,11-10 1 31,-10 0-5-31,0 0-1 0,-1 0-1 0,1 0 1 0,-11-10 8 0,10 0 0 0,1 10 0 0,-11-22 0 15,11 12 0-15,-11-11-2 0,10 11 2 0,1-11 0 16,-1 0 0-16,11 11 0 0,-10-12 0 0,0 12 0 16,10-1 4-16,0 1-1 0,-11 0 0 0,11 10 1 0,0 0 1 0,0 0 1 15,11 0 0-15,-11 0 0 0,0 0-3 0,10 0-1 16,11 10 1-16,-11 0-1 16,1 1-2-16,10-1 0 0,-11-10 0 0,11 11-227 15,-11-11-44-15</inkml:trace>
  <inkml:trace contextRef="#ctx0" brushRef="#br0" timeOffset="16591.68">6278 6591 316 0,'0'0'28'0,"0"0"-22"15,0 10-6-15,0-10 35 0,-11 0 7 16,11 11 0-16,0 0 1 0,-10-1-18 0,10 11-3 16,-10-10-1-16,-1 9-1 0,11 11-6 0,-10-9-1 15,-1 9-1-15,-10-10 0 0,21 10-3 0,-10 0-2 16,-1 1 0-16,1-12 1 0,0 2-5 0,10 9-1 16,-11-20 0-16,11 9 0 0,0-9-2 0,0-1 0 15,0 0 0-15,0-10 0 16,0 0-8-16,0-10 0 0,0 0 0 0,11-11 0 15,-11 0 0-15,10 0-1 0,0 0 0 0,-10-10 0 0,11-1 2 0,-1 1 1 16,1 0 0-16,-1 10 0 0,11-10 6 0,-21 9-2 16,11 2 2-16,-1-1 0 0,-10 0 0 0,10 0 0 15,1 0 0-15,0 10 2 0,-2 1 7 0,2 0 1 0,0 10 1 0,-11-11 0 16,10 11 4-16,0 0 1 0,-10 0 0 0,11 0 0 16,-1 11-4-16,1-1 0 15,-1 0 0-15,0-10 0 0,1 22-3 0,0-22-1 0,-1 21 0 0,-10-11 0 16,21 1-2-16,-21-1-1 0,10 11 0 0,1-11 0 15,-11 11-2-15,10 0-1 0,1 0 0 0,-11 0 0 16,10 0-2-16,-10-11 0 0,0 1 0 0,0 9 2 16,0 1-2-16,0 0 0 0,0-11 0 0,0 1 0 15,-10 10 0-15,10-10 0 0,-11-1 0 0,1-10 0 16,-1 11 0-16,1-11-3 0,-11 0 1 16,11 0 2-16,-1-11-3 0,-10 11 3 0,11-10-3 0,-11-1 1 15,10-10 0-15,1 10-1 0,0 1 1 16,-12 0 2-16,13-1 0 0,-2 1 0 0,11-1-2 15,0 1 2-15,0 0 0 0,-11 10 0 16,11 0 0-16,11 0 0 16,9-11 0-16,-9 22 0 0,0-22 0 15,9 11 0-15,-9 0 0 16,10 0-13-16,-1 0-3 0,-9 0-1 0,10-10-284 0</inkml:trace>
  <inkml:trace contextRef="#ctx0" brushRef="#br0" timeOffset="16845.09">6549 6529 201 0,'0'0'18'0,"0"0"-14"0,0 0 33 16,0 0 7-16,0 0 1 0,0 0 1 15,11 0-10-15,-11 10-2 0,10-10-1 0,-10 11 0 16,11-11-6-16,-11 10-1 0,0 0 0 0,10 1 0 16,-10-1-15-16,0 0-3 0,0 12-1 0,0-12 1 15,0 11-8-15,0-10 0 0,-10 9 0 0,10-9 0 16,0-1-18-16,0 0-5 0,-11 1-1 0,11 0-141 16,0-11-28-16</inkml:trace>
  <inkml:trace contextRef="#ctx0" brushRef="#br0" timeOffset="16983.74">6549 6466 273 0,'-10'21'12'0,"0"-21"3"0,10 0-12 0,0 10-3 0,0 1 0 0,0-1 51 0,0 1 11 15,0-1 1-15,0 1 1 0,0-1-43 0,10 0-9 16,-10-10-1-16,0 11 0 0,10-1-8 0,-10 0-1 16,11 1-162-1,-1 0-33-15</inkml:trace>
  <inkml:trace contextRef="#ctx0" brushRef="#br0" timeOffset="17140.34">6706 6539 187 0,'0'0'8'0,"0"0"2"0,0 0-8 0,0 0 91 15,0 0 18-15,-10 0 4 0,-1 0 1 16,0 0-76-16,11 11-14 0,-20-11-3 0,9 10-1 16,0 0-14-16,-9 1-2 15,10-1-1-15,-11 0 0 0,10 1-8 0,-10 0-2 0,1-1-1 0,9 11 1 31,0-10-34-31,-9-1-6 0</inkml:trace>
  <inkml:trace contextRef="#ctx0" brushRef="#br0" timeOffset="17560.03">7281 6716 331 0,'0'0'29'0,"0"0"-23"16,10 0 38-16,-10 0 8 0,0 0 1 0,0 11 0 16,0 0-20-16,0-1-4 0,0 1-1 0,-10-1 0 15,10 0-12-15,0 1-3 0,0-1 0 0,0 1 0 16,-11 10-8-16,11-1-2 0,11 1-1 0,-11 0 1 31,0 0-20-31,10 0-3 0,-10-10-1 0,10 10 0 16,1-11-27-16,-11 0-5 0,10 1-1 0,1-1-1 0,-11 0 28 0,10-10 6 0,-10 0 1 0</inkml:trace>
  <inkml:trace contextRef="#ctx0" brushRef="#br0" timeOffset="18234.37">7343 6706 144 0,'21'-10'6'0,"-21"10"2"0,0 0-8 0,0 0 85 16,0 0 16-1,-10 0 3-15,10 0 1 0,0 0-64 0,0 10-13 16,-11 0-2-16,1 12-1 0,-1-12-11 0,1 11-2 16,-1 0-1-16,1 0 1 0,-11 10-9 0,10 0-3 0,1 0 3 0,0 1-3 15,-21 0 0-15,9-1-6 16,12 0 2-16,-10 1 0 15,8-1-5-15,-8-10-1 0,20-11-1 0,-10 1 1 0,10-1 5 0,0 0 1 0,0-10 1 0,10 0-1 32,0 0-15-32,0-10-3 0,2 0-1 0,-2-1-1 15,0-10 9-15,0-10 1 0,1 10 0 0,0-11 1 0,-1-19 5 0,0 9 2 0,11 10-1 0,-11-10 1 16,1 11 12-16,0 0 2 0,-1 10 1 0,11 0 0 16,-11 0 13-16,1 0 2 0,-1 11 1 0,1-1 0 15,-1 1-6-15,0 0-1 0,-10 10 0 0,0 10-1 16,11-10-5-16,-1 10 0 0,-10 1-1 0,0-1 0 15,11 11-5-15,-11 0 0 0,0-10 0 0,0 9-1 0,10 12 1 0,-10 9 0 16,11-20-1-16,-11 10 1 0,0-9-2 0,0 9-1 16,0-10 0-16,10 10 0 0,-10-21-3 0,11 11 2 15,-11 1-2-15,0-2 0 0,10 1 0 0,-10-10 0 16,-10 10 0-16,10-11 0 0,10 0-3 16,-10 1-1-16,-10-1-1 0,-1-10 1 15,11 11-3-15,-10-11 0 0,-1-11 0 0,1 11 0 0,-1-10 2 0,1-1 1 16,-1 1 0-16,-9-11 0 0,-1 11 4 0,10-1-3 15,1-10 3-15,-1 1-2 0,1-2 2 0,-11 1 0 16,21 11 0-16,-11-11 0 0,11 11 4 0,0 0 0 16,-10-1 0-16,10 11 0 0,10-10 1 0,-10 10 0 15,0 0 0-15,0 0 0 0,0 0-3 0,11 0-2 16,0 10 3-16,-1-10-3 16,-10 0-16-16,10 11-5 0,11-11-1 0,-10 0-1 15,-1 0-36-15,1 0-8 0</inkml:trace>
  <inkml:trace contextRef="#ctx0" brushRef="#br0" timeOffset="18544.48">7646 6654 201 0,'-21'0'18'0,"21"0"-14"0,0 0 69 15,0 0 14-15,0 0 3 0,0 0 1 16,0 0-53-16,0 0-10 0,0 0-3 0,0 0 0 16,10 11-10-16,-10-11-2 0,0 10-1 0,0 0 0 15,11 1-9-15,-11 9-3 0,0 2 0 0,0-12 0 16,0 11 5-16,0-11 0 0,0 11 1 0,0 0-1 15,-11-10-29-15,11 9-5 0,11-9-2 0,-22-1 0 16,1-10 8-16,10 0 2 0,0 0 0 0,0 0 0 16,-10-10-12-16,10-1-3 0,-11-9 0 0,11-1 0 15,0 0 15-15,-10 0 2 0,-1 0 0 0,1 0 1 0,10 0 31 0,0 0 6 16,-21 1 2-16,21-1-1 0,-11 0 11 0,11 10 1 16,-9 0 1-16,-3 11-1 0,2-10-6 0,0 10-2 15,10 10 0-15,-10-10 0 0,-1 11-15 0,0 0-3 16,1-1 0-16,0 11 0 0,-1 0-6 0,1 0 0 15,10-1-3-15,-11 2 1 16,11-12-38-16,0 1-8 0,0-1-1 0,0-10-165 0</inkml:trace>
  <inkml:trace contextRef="#ctx0" brushRef="#br0" timeOffset="18677.12">7573 6623 259 0,'0'0'23'0,"0"0"-19"0,10 0-4 0,1 0 0 16,-11 0 52-16,10 0 10 15,1 10 2-15,-1-10 0 0,0 0-32 0,-10 0-6 0,0 0-1 0,0 11-1 16,11-11-3-16,0 10-2 15,-11 1 0-15,0-11 1 0,0 10-14 0,0-10-2 0,0 10 0 0,0-10 0 32,-11 11-57-32,11-11-11 0,0 10-3 0,-11 0 0 0</inkml:trace>
  <inkml:trace contextRef="#ctx0" brushRef="#br0" timeOffset="19311.43">7833 4763 216 0,'0'0'9'0,"0"11"3"0,0-1-10 0,0 1-2 0,12-1 0 0,-2 0 0 0,-10 1 67 0,11-1 14 15,-2 0 2-15,2 12 1 0,0-12-50 0,0 1-9 16,-2-1-2-16,13 11 0 15,-2-11-4-15,-9 11-1 0,10-11-1 0,-1 12 1 16,2-1-7-16,-2-1-1 0,-9 1 0 0,9 11-1 0,2-1-2 0,-2 0-1 16,-9 1 1-16,-1 10-1 0,11-11-6 0,-21 10 0 15,11 1 2-15,-1 11-2 0,-10-11 5 0,0 9 1 16,0-8 1-16,0 8-1 0,-10 2-3 0,10-12-1 16,0 1-2-16,-11 0 3 0,11 0-1 0,-10 0 0 15,-1-11 1-15,11 0-1 0,0 11-2 0,-10-11 0 16,-11 1 0-16,11-1 0 15,-12-10-5-15,2 21-1 0,9-21-1 0,-9 10 0 16,9 11-10-16,-10-11-3 0,1 1 0 0,-2-1 0 16,2 0-21-16,-2-10-4 0,13 11-1 0,-2-12-201 0</inkml:trace>
  <inkml:trace contextRef="#ctx0" brushRef="#br0" timeOffset="21125.14">9662 5359 57 0,'10'0'3'0,"-10"0"0"0,11 0-3 0,0 0 0 0,-2 0 0 0,13 0 0 16,-2 0 84-16,-9 0 17 0,10 0 3 0,0 10 0 0,9-10-83 0,-8 11-18 16,-11-11-3-16,20 10 0 0,-11 0 5 0,2-10 2 15,-2 11 0-15,2 0-206 16</inkml:trace>
  <inkml:trace contextRef="#ctx0" brushRef="#br0" timeOffset="21329.89">9745 5651 432 0,'0'0'38'0,"0"0"-30"15,11 10-8-15,-1-10 36 0,1 0 6 0,-1 0 1 0,1 0 0 16,10 0-18-16,-12 0-4 0,13 0 0 0,-2 0-1 16,2 0-12-16,9 0-2 0,0 11-1 0,-9-11-204 31,8 0-41-31</inkml:trace>
  <inkml:trace contextRef="#ctx0" brushRef="#br0" timeOffset="26334.23">11803 4889 230 0,'0'0'10'0,"0"0"2"0,0 0-9 0,10-11-3 16,1 11 0-16,-1 0 58 0,11-10 10 16,-10 10 3-16,-1-10 1 0,10 10-44 0,-9 0-8 15,11-12-2-15,-2 12-1 0,-9-10-1 0,9 10 0 16,12 0-1-16,-1-10 1 0,-10 10-4 0,10 0-1 15,1 0 0-15,-1 0 1 0,0 0-5 0,11 0-1 16,-10 0-1-16,-1 0 1 0,0 0-6 0,0 0 0 0,1 0-2 0,0 0 2 16,-12 0-4-16,12 0 1 0,-12 0 1 0,11-11-1 31,-9 11-59-31,-2-10-13 0,12 0-2 0,-1 10 0 0</inkml:trace>
  <inkml:trace contextRef="#ctx0" brushRef="#br0" timeOffset="27159.91">12210 4815 331 0,'0'0'29'0,"0"0"-23"0,0 0 29 0,0 0 7 16,0 0 0-16,0 11 1 0,0-11-10 0,11 0-1 15,-11 10-1-15,0 0 1 0,0 2-11 0,0-2-1 16,0 0-1-16,0 1 1 0,0-1-10 0,0 11-1 16,-11-11-1-16,11 1 0 0,0 9-2 0,0-9-1 15,0 10 0-15,0-10-1 0,0 9 0 0,0-9 0 16,0 10 0-16,0-11 0 0,0 11-1 0,-10-11 0 16,10 1-1-16,0 10 1 0,0-11-3 0,0 11 0 15,0-10 0-15,0 10 2 0,-11 0-2 0,11-1 0 16,0-9 0-16,0 9 0 0,0-9 0 0,-10 10 0 15,0 0 0-15,10 0 0 0,0 0 0 0,0 0 0 16,0-1 2-16,10 12-2 0,-20-12 0 0,10 12 0 0,0 0 0 0,0-1 0 16,-11 0 0-16,11 1 0 0,-11 9 0 0,11-9 0 15,-10-1 2-15,10 0-2 16,-10 0 0-16,10 12 2 0,0 8-2 0,-11-9 0 0,1 0 0 16,10 0 0-16,-11 10 0 0,1-10 0 0,10 0 0 0,-11-1 0 15,11-9 0-15,0 10 0 0,-10-11 0 0,10 0 0 16,0 1-6-16,10-11 0 0,-10 10-1 0,0-21 1 15,-10 12-19-15,10-12-3 0,0 0-1 0,0 1-262 16</inkml:trace>
  <inkml:trace contextRef="#ctx0" brushRef="#br0" timeOffset="27445.32">11709 6487 535 0,'-11'10'24'0,"1"1"4"16,10-11-22-16,0 10-6 0,-10 1 0 0,10-11 0 0,0 0 12 0,0 0 2 15,0 0 0-15,0 0 0 0,0 0 2 0,0 0 0 16,10 10 1-16,0-10-1 0,1 0-3 0,-1 0 0 16,11 0-1-16,10 0 0 0,-9-10 1 0,19 10-1 15,-9-21 1-15,9 10-1 0,-10 1-3 0,22-1-1 16,-12 1 0-16,1 0 0 0,0 10-4 0,0-11-1 0,0 11 0 0,-11 0 0 15,10 11-3-15,-8-1 0 16,-13 11 2-16,11-11-2 0,-9 1 0 0,-2-1 0 16,2 1 0-16,-2-1-2 15,1-10-24-15,0 11-4 0,-11-11-1 0,12 0-281 0</inkml:trace>
  <inkml:trace contextRef="#ctx0" brushRef="#br0" timeOffset="27836.47">12022 4105 550 0,'0'0'25'0,"0"0"4"0,0 0-23 0,0 0 7 16,0 0 1-1,0 0 0-15,0 10 1 0,-10 1 5 0,10-1 1 16,0 1 0-16,-11 10 0 0,11 0-11 0,-10 10-3 16,-1 0-1-16,11 1 1 0,-10-1-7 0,10 0 0 15,-10 1 2-15,10-1-2 16,-11 0-24-16,11-10-6 0,0 11-1 0,0-12-251 0</inkml:trace>
  <inkml:trace contextRef="#ctx0" brushRef="#br0" timeOffset="28220.87">12095 3855 417 0,'0'0'19'0,"-10"10"3"0,10-10-18 0,0 10-4 0,-11 1 0 0,11-11 30 0,0 10 5 16,0 0 1-16,0 1 0 0,0 0-9 0,11-11-1 16,-11 10 0-16,10-10 0 15,1 10-7-15,-1-10-1 0,1 0 0 0,9 0-1 16,-9 11-9-16,0-11-1 0,-1 0-1 0,11 0 0 0,-11 0-3 0,11 10 0 15,-10-10-1-15,-1 0 1 0,10 11-3 0,-20-11 2 16,11 10-2-16,-11 1 3 0,-11-1-1 0,11 0-2 16,-9 12 3-16,-2-12-1 0,-10 11-2 0,11 0 0 15,-1-11 0-15,1 0 0 0,-11 1 0 0,11-1 0 16,-1 1 2-16,0-1-2 0,-9 1 0 0,9-1 0 16,1 1 0-16,10-1 0 0,0 0 0 15,0 1-3-15,0 0 0 0,10-1 3 16,1 0-3-16,9-10 1 0,-20 21 2 0,11-10 0 15,0-1 0-15,-11 1 0 0,0-1 0 0,0 0 2 16,0 1-2-16,10 10 3 0,-10-10 0 0,0 9 1 16,0 1-1-16,0-10 1 0,-10 9-4 0,-1 1 2 0,-10 1-2 0,0-2 0 31,11-10-18-31,-11 11-5 0,0-10-1 0,0-1 0 16,0 1-45-16,0-11-9 0</inkml:trace>
  <inkml:trace contextRef="#ctx0" brushRef="#br0" timeOffset="28573.31">12200 4377 288 0,'0'0'12'0,"0"0"4"0,0 0-13 0,10 0-3 0,1-10 0 0,-1-1 0 16,-10 0 55-16,11 1 11 0,-1-1 3 0,1 1-1 16,-2 0-50-16,-9-1-10 0,11 1-3 0,0 10 0 15,-11-11 7-15,0 11 1 0,0 0 0 0,11 11 0 16,-2-11-1-16,-9 10 0 0,0 1 0 0,0-1 0 0,-9 11-5 0,9 0-1 15,-11 0 1-15,11 0-1 0,0-11-3 0,-11 11-1 16,11 0 1-16,-11-11-1 0,11 12-2 0,0-12 0 16,0 0 0-16,11-10 0 0,-11 10 0 0,11-10 0 15,0-10-3-15,-2 0 3 0,13 0-2 16,-12-12 2-16,0 1-3 0,1 11 3 0,0-11 0 16,-1-10 0-16,0 10-2 0,0 10 2 0,2-10 0 15,-2 11 0-15,-10 0-2 16,10 10 14-16,-10 0 4 0,0 0 0 0,0 0 0 0,10 0-4 0,-10 10-1 15,0 0 0-15,0 11 0 0,0 1-7 0,-10-2-2 16,10 1 1-16,0 0-1 0,0 0-2 0,0 0 0 0,10 0 0 0,-10-11 0 16,0 11 2-16,11-11 1 0,0 1 0 0,-1-1-232 31,0 1-47-31</inkml:trace>
  <inkml:trace contextRef="#ctx0" brushRef="#br0" timeOffset="29339.25">11887 6988 417 0,'0'21'37'0,"0"-21"-29"15,0 10-8-15,0 1 0 0,0-1 30 0,0 1 4 16,0 10 1-16,0-11 1 0,0 11-21 0,-11 0-4 16,11 0-1-16,0 10 0 0,-10-10-5 0,10 10-1 15,-11 12-1-15,11-12 1 16,-10-11-19-16,-1 12-3 0,11-11 0 0,-10 10-227 16</inkml:trace>
  <inkml:trace contextRef="#ctx0" brushRef="#br0" timeOffset="29715.53">11896 6915 460 0,'0'0'41'0,"0"0"-33"0,0 0-8 0,0 0 0 15,0 0 28-15,11 0 3 0,-11 0 1 0,0 0 0 16,11 11-9-16,-11-11-1 0,11 0 0 0,-2 10-1 16,-9-10-2-16,11 11-1 0,0-11 0 0,9 10 0 15,-9-10-9-15,-1 0-2 0,11 11-1 0,0-11 1 16,-10 0-4-16,9 10-1 0,-9-10-2 0,10 10 3 15,-11 1-3-15,1-1 0 0,-11 0 2 0,10 1-2 16,-10-1 0-16,0 1 0 0,0 0 0 0,-10-1 0 16,10 0-4-16,-11 11 1 0,1-10 0 0,-1-1 0 0,-10 1 3 15,11-1 0-15,0 0-2 0,-12 1 2 0,2-1 0 0,9 1 0 16,1-11 0-16,-1 10 0 0,1-10 0 0,0 0 0 16,10 0-2-16,0 10 2 0,0-10-2 0,0 11 2 15,0-1-3-15,10-10 3 0,0 11-3 0,-10 0 3 16,11-11 0-16,-11 10-2 0,10 1 2 0,1-1 0 15,-1 0 2-15,-10 1-2 0,10-1 4 0,-10 0-1 16,11 11 0-16,-11 1 0 0,0-12-3 0,-11 11 2 16,11-1-2-16,-10 2 2 0,0-12-2 0,-1 11 0 15,1-11-3-15,-1 11 3 16,1-11-30-16,0 1-4 0,-12-11 0 0,13 10-164 16,-2-10-32-16</inkml:trace>
  <inkml:trace contextRef="#ctx0" brushRef="#br0" timeOffset="30147.66">12336 7250 540 0,'0'0'24'0,"0"0"5"0,0 0-23 0,0-11-6 0,0 0 0 16,-11 11 15-16,11-10 3 0,-11 10-1 0,2-11 1 16,-2 11-8-16,0-10-1 0,0 10 0 0,2 0-1 15,-2 0 0-15,-10 10 0 0,11 1-1 0,-1-1 1 16,1 1-8-16,10 10 0 0,-11 10 0 0,1-10 0 15,0 10 4-15,10 1-1 0,-11-1 0 0,11 1 0 16,0-12-3-16,11 1-4 0,-11 0 0 0,10 0 1 0,0-11 3 0,-10 12 0 16,0-12 0-16,11-10 0 15,-1 0-12-15,1 0-2 0,10-10 0 0,-11-1 0 16,10-10 5-16,2 0 1 0,-11-10 0 0,-2 0 0 0,13-11 8 0,-12 0 5 16,0 0-1-16,1-10 0 0,10 10 8 0,-11 0 2 15,0 1-1-15,2 9 1 0,-2-9 5 0,0 9 1 16,0 1 0-16,-10 10 0 0,0 0-3 0,11 0-2 15,-11 11 0-15,0 10 1 0,0-11-13 0,0 11-1 16,0 11-2-16,0-1 7 0,0 11 1 16,-11 0 0-16,11 0 0 0,0-1-6 0,-10 1-2 15,10 11 0-15,-10-11 0 0,10 0 7 0,-10 10 1 16,10-10 0-16,-12 10 0 16,12 0-13-16,0 12-2 0,0-23-1 0,12 11 0 0,-12-10 8 0,10 11 0 15,-10-11-2-15,10 10 2 0,0-20 0 0,1 20-2 0,0-21 2 0,9 11-2 31,-9-11-30-31,0 1-5 0,9-1-2 0,1-10-279 0</inkml:trace>
  <inkml:trace contextRef="#ctx0" brushRef="#br0" timeOffset="31268.15">11667 4846 374 0,'-11'0'16'0,"11"0"4"0,0 0-16 0,0 12-4 15,-10-12 0-15,10 0 27 0,-10 10 4 16,10-10 1-16,-11 10 0 0,1-10-5 0,-1 11-1 16,1-1 0-16,10 1 0 0,-21 9-9 0,21-9-2 15,-20 9-1-15,9 2 1 0,0-1-5 0,1 10-1 16,0-10 0-16,-1 20 0 0,0-9-3 0,-9-1 0 15,9 11 0-15,0 0-1 0,11-11-2 0,-9 21-1 16,-2-10-2-16,11 21 3 0,-10-11-3 0,10 0 0 16,0 0 2-16,0 11-2 0,0-11 0 0,0 11 0 15,0 0 0-15,10-1 0 0,-10 1 0 0,0 0 0 16,11-1 0-16,-11-9 0 0,9-1 0 0,2 11 0 16,0-11 0-16,-11 0 0 0,20 0 2 0,-9-10-2 15,0-21 0-15,-1 10 0 0,11-10-3 0,-10-10-2 16,9-1-1-16,1 1-197 15,0-11-41-15</inkml:trace>
  <inkml:trace contextRef="#ctx0" brushRef="#br0" timeOffset="32363.46">12858 4826 273 0,'0'0'24'0,"0"0"-19"16,0 0 33-16,0 0 7 15,0 0 1-15,0 0 1 0,0 0-21 0,0 0-4 16,0 0 0-16,0 0-1 0,10 10-15 0,-10 0-2 16,11-10-2-16,-1 12 1 15,0-2-36-15,1-10-8 0,10 10-1 0</inkml:trace>
  <inkml:trace contextRef="#ctx0" brushRef="#br0" timeOffset="32511.62">13370 4826 187 0,'10'20'16'0,"-10"-20"-12"0,10 12-4 0,1-12 0 16,-1 10 43-16,1-10 9 0,-1 0 1 0,1 0 0 16,-1 0-42-16,1 0-9 0,-2-10-2 0,3 10 0 31,9 0-14-31,-12-12-3 0,2 12 0 0,-11 0 0 0</inkml:trace>
  <inkml:trace contextRef="#ctx0" brushRef="#br0" timeOffset="32610.36">13882 4899 288 0,'9'0'12'0,"2"0"4"0,11 0-13 0,-13-10-3 0,13 10 0 0,-12 0 0 15,11-11 7-15</inkml:trace>
  <inkml:trace contextRef="#ctx0" brushRef="#br0" timeOffset="32896.81">13485 5160 405 0,'0'0'18'0,"0"0"3"0,0 0-17 0,10 0-4 0,1 11 0 0,-11-1 7 15,0 1 1-15,0 10-1 0,0-1 1 16,0 1-8-16,9 10 0 0,-18 1 0 0,9-1-127 15,0 1-26-15</inkml:trace>
  <inkml:trace contextRef="#ctx0" brushRef="#br0" timeOffset="33016.89">13453 6058 288 0,'0'11'25'0,"0"10"-20"0,0-11-5 0,0 1 0 0,0 0 29 0,0-1 5 16,0 11 0-16,0-11-197 15</inkml:trace>
  <inkml:trace contextRef="#ctx0" brushRef="#br0" timeOffset="33153.61">13401 6518 115 0,'-11'21'5'0,"11"-10"1"0,0-1-6 0,0 0 0 15,0 1 0-15,11-1 75 0,-11 0 15 16,0 1 2-16,0 0 0 0,0-11-68 0,0 10-14 15,0 1-3-15,0-1-144 16,0-10-28-16</inkml:trace>
  <inkml:trace contextRef="#ctx0" brushRef="#br0" timeOffset="33519.15">12774 6706 513 0,'-10'10'22'0,"10"-10"6"16,0-10-23-16,10 10-5 0,-10-10 0 0,10 10 0 0,2-11 15 0,-2 11 2 15,-10 0 0-15,20 0 0 0,-20 0-4 0,22 0-1 16,-12 0 0-16,0 0 0 15,1 0-5-15,-1 11-1 0,11-11 0 0,-10 10 0 0,9-10 0 0,1 10-1 16,11-10 1-16,-12 0-1 0,12 0 0 0,10 0 0 16,0 0 0-16,0 0-1 0,-1-10-2 0,1 10-2 15,0-10 3-15,-1-1-3 0,-9 11 3 0,9 0-3 16,-9 0 0-16,10 0 2 0,-1 0-2 0,-10 11 0 16,1-11 2-16,10 10-2 0,-11 0 0 0,0-10-3 15,-9 11 1-15,-2 0-1 16,1-11-7-16,-11 10-1 0,11-10 0 0,-10 11-1 15,-1-11-35-15,1 0-8 0,-1 0-2 0</inkml:trace>
  <inkml:trace contextRef="#ctx0" brushRef="#br0" timeOffset="33654.83">13933 6644 432 0,'0'0'19'0,"0"0"4"0,0 0-19 0</inkml:trace>
  <inkml:trace contextRef="#ctx0" brushRef="#br0" timeOffset="35875.11">14613 4826 361 0,'-11'10'16'0,"11"-10"4"0,0 0-16 0,0 0-4 15,0 0 0-15,0 0 0 0,0 10 16 0,0-10 2 16,11 12 1-16,-1-2 1 0,-10-10-3 0,10 10-1 15,1 1 1-15,-1-11-1 0,11 10 4 0,-10-10 0 16,10 11 0-16,-12-11 0 0,13 0-7 0,-2 0-1 16,12 0 0-16,-11 0 0 0,20-11 7 0,-9 11 1 15,10-10 1-15,10 10-1 0,-10-11-12 0,10 1-3 16,-10 0 0-16,0 10-1 0,-11-12 0 0,10 2 0 16,-9 10-1-16,0-10 1 15,-1 10-19-15,0-11-3 0,-10 11-1 0,0 0-179 16,0 11-36-16</inkml:trace>
  <inkml:trace contextRef="#ctx0" brushRef="#br0" timeOffset="36336.68">14967 4941 86 0,'0'0'8'0,"0"0"46"16,0 10 10-16,0 0 2 0,0-10 0 15,0 11-32-15,-10 10-7 0,10-10-1 0,0 20-1 16,-10-10-16-16,-1 10-4 0,11-10-1 0,-10 10 0 16,-1 11 5-16,1 0 0 0,-1-11 1 0,11 22-1 15,-10-12-7-15,10 1-2 0,0 0 0 0,-10-1-137 16,10 2-29-16</inkml:trace>
  <inkml:trace contextRef="#ctx0" brushRef="#br0" timeOffset="36711.68">15406 4899 273 0,'0'0'12'0,"0"0"3"0,0 0-12 0,0 11-3 0,0-11 58 0,0 10 12 0,0 0 1 0,0 11 1 0,0-11-35 0,0 12-7 0,0 9-2 0,0 0 0 16,0 1-13-16,0 9-3 15,-10 1 0-15,10 0 0 0,0 10-10 0,0-10-2 0,-11 10 0 0,11 0-199 16,-10 0-41-16</inkml:trace>
  <inkml:trace contextRef="#ctx0" brushRef="#br0" timeOffset="37271.56">14790 5693 432 0,'0'0'38'0,"0"-10"-30"16,10-1-8-16,-10 11 0 0,0-11 9 0,0 11 1 16,0 0 1-16,0 0-1 0,0 0 9 0,0 0 3 15,-10 0-1-15,0 0 1 0,-1 11-11 0,11 0-3 16,-20 9 0-16,9 1 0 0,0 0-5 0,-9 0-1 16,9 0-2-16,-10 11 3 0,11-12-3 0,-11 11 0 0,0-10 2 0,11 0-2 15,-1 0 4-15,0 0 0 16,1 0 0-16,10-10 0 0,-10-1-1 0,20 0-1 15,-10 1-2-15,10-1 3 0,1 1 5 0,0-11 1 16,9 10 1-16,1-10-1 0,0 10-1 0,11-10-1 0,-1 11 0 0,0-11 0 16,11 0-2-16,-11 0-1 0,11 0 0 0,0 0 0 15,-11 0-4-15,11 0 2 0,-11 0-2 0,1 0 0 16,-2 0 4-16,3 0-1 0,-2-11-1 0,0 1 1 16,-10 10-1-16,11-10 0 0,-2-1 1 0,-8 1-1 15,-2-1 3-15,-9-9 1 0,9 9-1 0,-9-10 1 16,10 0-1-16,-11 0 0 0,1-10 0 0,-1 10-1 15,1-10-4-15,-1 10 0 0,-10-11 0 0,0 1 0 16,0 10 4-16,0-10-1 0,0 10 0 0,-10 0 0 16,-1-10 0-16,1 10 0 0,-1 10 0 0,-9-10 1 0,9 11 1 15,-9 10 0-15,-2-10 0 0,2 10 0 16,-2 0-3-16,2 0-2 0,-12 0 3 0,1 10-3 0,10 0 0 0,-20 11 0 16,-1 1 0-16,0-12 0 0,10 0-5 0,-10 11-1 15,1-11 1-15,-1 12 0 16,10-12-18-16,-9 0-4 0,10 1 0 0,0-1-1 15,9 1-20-15,-9-1-5 0,10 0-1 0</inkml:trace>
  <inkml:trace contextRef="#ctx0" brushRef="#br0" timeOffset="37554.83">14716 6236 412 0,'0'0'18'0,"0"0"4"0,0 0-18 0,11 0-4 0,-11 11 18 15,11-11 3-15,-11 20 1 0,0-9-1 16,0 10 4-16,11 0 1 0,-11 0 1 0,0 10-1 15,0 0-17-15,0 1-4 0,0 9 0 0,0-9-1 16,0-1-4-16,0 0 0 0,9 0-3 0,-9 1-174 16,0-11-35-16</inkml:trace>
  <inkml:trace contextRef="#ctx0" brushRef="#br0" timeOffset="37721.41">15145 6205 302 0,'0'0'27'0,"0"0"-22"15,0 0-5-15,11 10 69 0,-11 1 13 16,0-1 3-16,10 1 0 0,-10 9-56 0,0-9-11 16,0 10-2-16,0 0 0 0,-10 0-2 0,10 10-1 15,0-10 1-15,0 11-1 0,-11 9-10 0,11-10-3 16,0 1 0-16,0 9 2 16,-11 1-52-16,11 11-10 0,-9-12-2 0</inkml:trace>
  <inkml:trace contextRef="#ctx0" brushRef="#br0" timeOffset="38166.99">14487 6790 302 0,'0'0'13'0,"0"0"3"0,0 0-12 0,11 0-4 16,-1-11 0-16,0 11 53 0,1 0 11 16,-1 0 2-16,1 0 0 0,-11 0-36 0,21 0-8 15,-21 0-1-15,20 11 0 0,-9-1-5 0,0-10-1 16,9 11-1-16,1-11 1 0,0 0-2 0,11 0-1 16,10 10 1-16,-1-20-1 0,1 10-1 0,0 0 0 15,20-11-1-15,-20 11 1 0,10 0-6 0,1 0 0 16,-11 0-1-16,9 11 0 0,-9-11-2 0,10 10-2 15,-10 1 3-15,0-1-3 16,-11 0-23-16,11-10-5 0,-10 0-2 0,-12 0-282 0</inkml:trace>
  <inkml:trace contextRef="#ctx0" brushRef="#br0" timeOffset="38752.92">14727 7040 172 0,'-11'22'16'0,"2"-22"-13"0,9 10-3 0,-11-10 0 0,11 10 70 0,-10-10 14 15,-1 11 2-15,-10-1 1 0,11 1-51 0,-1 10-11 16,-9-1-1-16,-2 1-1 0,2 10-12 0,-1-10-2 16,0 22-1-16,0-12 0 0,0 10-5 0,0-9-3 15,11 9 3-15,-1 1-3 0,-10-21 0 0,11 10 0 16,-1-10 0-16,11 1 0 0,0-12 0 0,0 1 0 16,11-1 2-16,-1-10-2 0,1-10-2 0,-1-1-2 15,11-10-1-15,0 0 1 0,0-10 4 0,0-1 0 16,0-20-2-16,0 0 2 0,-1 10 0 0,2 1 0 15,-2-2 0-15,1 2 0 0,0 9 9 0,-10 1 0 16,10 10 1-16,-12 0-1 0,2 1 2 0,0 9 0 0,0 11 0 0,-11 0 1 16,9 0-10-16,2 11-2 15,0-1 0-15,-11 11 0 0,10 0 0 0,-10 10 0 0,10 0 0 0,1 0 0 16,-11 12 0-16,10-2 0 16,1-10 0-16,-11 1 0 0,0-1 5 0,10-10 2 0,-10 0 0 0,10 0 1 31,-10 0-13-31,0-11-2 0,0 1 0 0,0-1-1 0,0-10 8 15,-10 0-2-15,0-10 2 0,-11-1-2 0,10 11 2 16,1-21-2-16,0 11 2 0,-12 0-2 0,13-12 2 16,-13 2 0-16,2 9 4 0,9-9-1 0,-10 9 0 15,11-10 2-15,-1 10 1 0,11 1-1 0,-10 0 1 16,10-1-4-16,0 1-2 0,0 10 3 0,10-10-3 16,-10 10 0-16,11 0-3 0,-1 0 1 0,11 0-1 15,-10 0-17-15,9 0-4 0,2 0-1 0,-2-11-162 16,1 11-33-16</inkml:trace>
  <inkml:trace contextRef="#ctx0" brushRef="#br0" timeOffset="39216.87">15187 7103 586 0,'0'0'26'0,"0"0"6"0,0 0-26 0,0 11-6 15,0-11 18-15,0 0 2 16,-11 0 1-16,11 10 0 0,-10 1-4 0,10-1-1 15,-10 11 0-15,10 0 0 0,-11 10-12 0,0 1-4 16,2 20 0-16,-13-11 0 0,11 1 0 0,2 0 0 0,-12 10 0 0,10-10 0 31,-10 0-12-31,11-11-4 0,-1 0 0 0,11 1 0 0,-10-22 13 0,10 11 3 16,10-21-19 0,1-10-4-16,-11-11 0 0,21-11-1 15,-11 1 0-15,1-10 0 0,-1-2-1 0,10-9 1 0,-9 0 19 0,0 0 5 0,9 10 0 0,-9 1 0 16,0-2 23-16,-1 12 5 0,11 0 1 0,-21 10 1 15,11 11 3-15,-1-1 1 16,0 1 1-16,0-1-1 0,-10 11-27 0,12 11-7 16,-2-1 0-16,-10 1 0 0,0-1 0 0,10 11 0 0,-10 0 0 0,10 10 0 15,-10 1 0-15,0 9 0 0,0-10 0 0,0 1 0 16,11-1 0-16,-11 0 0 0,0-9 0 0,11 9-3 31,-11-10-9-31,0-11-2 0,0 0-1 0,10 1 0 0,-10-11 12 0,-10 0 3 78,10-11 0-78,-11 1 0 0,0 0 0 0,11-11 11 0,-10 10 2 0,0-9 0 0,0-2 1 0,-2 2-9 0,2-1-3 0,10 0 1 0,-10 0-1 0,10 10-2 0,-10 1 0 0,10 0 0 0,10 10 0 0,-10-11 0 0,0 11 0 0,10 0 0 0,0 0 0 16,2 0-51-16,-2-10-11 0</inkml:trace>
  <inkml:trace contextRef="#ctx0" brushRef="#br0" timeOffset="39614">15604 4753 187 0,'0'10'8'0,"12"1"2"16,-12-1-8-16,0 1-2 0,0-1 0 0,10 0 0 0,0 11 86 0,-10-11 17 15,10 12 4-15,1-1 0 0,-1 0-70 0,1-1-13 16,-1 11-3-16,1 1-1 0,9 10 1 0,-9-11-1 16,10 11 1-16,0-1-1 0,-11 2-12 0,1 9-2 15,10 0-1-15,-1 0-1 0,-9 0 1 16,10 11 1-16,-11-10-1 0,11 19 0 0,0-9 1 15,0 0 0-15,-10-1 0 0,9 12 0 0,-9-12 2 0,-11 12 1 16,11-12 0-16,-11 12 0 16,0-12-5-16,0 1-2 0,-11-11 1 0,0 11-1 0,-9-12-2 0,-2 12 0 15,2 0 2-15,-12-11-2 16,11 11-8-16,-20 10-4 0,-1-10 0 0,0-11 0 0,11 0 8 0,-1-20 2 16,11 10 0-16,-9-22 0 15,8 1-37-15,12-11-7 0,0-10-1 0</inkml:trace>
  <inkml:trace contextRef="#ctx0" brushRef="#br0" timeOffset="40139.68">16973 6111 715 0,'0'11'32'0,"0"-11"6"0,0 0-30 0,0 0-8 15,0 0 0-15,0 0 0 0,21-11 4 0,-11 11 0 0,1-11-1 0,10 1 1 16,0 10 2-16,-1 0 1 16,12-11 0-16,-1 11 1 0,0 0-3 0,21 0-1 0,-10 0 1 0,11 0-1 15,-12 0-4-15,11 0-3 0,-10 0 1 16,11 0-225-16,10 0-45 0</inkml:trace>
  <inkml:trace contextRef="#ctx0" brushRef="#br0" timeOffset="41146.86">20023 5097 590 0,'0'0'13'0,"0"0"2"0,0 0 1 0,0 0 1 0,0 0-13 0,10 11-4 0,0-11 0 0,11 0 23 16,-10 10 3-16,-1 1 2 0,11-1 0 15,-11-10-11-15,1 21-3 0,10-10 1 0,0 20-1 0,0 0-6 0,0 0-1 16,-1 1 0-16,2 10 0 0,-2 0 0 0,1 10-1 15,0 0 1-15,-10 11 0 16,-1-11-3-16,1 10 0 0,9 1 0 0,-9-11 0 0,0 11-4 0,-2 10 2 16,2-10-2-16,-11 0 0 0,0-1 2 0,0 11-2 15,0-10 0-15,-11 10 0 16,2-10 2-16,-13 0-2 0,-9-1 3 0,-11 22-1 16,-21 0-2-16,11-1 3 0,-11 1-3 0,11-12 0 15,-10-8 0-15,9 8 0 0,-9-19 0 0,10-11-4 0,20-1-2 16,-9-10 0-16,19-10 0 15,2 1-37-15,-1-22-7 0</inkml:trace>
  <inkml:trace contextRef="#ctx0" brushRef="#br0" timeOffset="41605.83">20910 5463 436 0,'22'-21'19'0,"-12"21"5"15,0-10-20-15,1 0-4 0,-11-1 0 0,11 0 0 0,-11 1 11 0,9 0 1 16,2-1 1-16,-11 1-1 0,0 10 5 0,0 0 1 16,0 0 1-16,11 0-1 0,-22 0 11 0,11 0 3 15,-11 0 0-15,2 10 0 0,-2 1-13 0,0 9-3 16,-9-9 0-16,-2 10 0 0,2 10-7 0,-2-10-1 16,12 0-1-16,0 0 0 0,-11 0 2 0,10 10 0 15,-9 1 1-15,9-1-1 0,-9 0-4 0,-2 21 0 16,11-10-1-16,2 11 0 0,-2-2-2 0,1 2-2 15,-1 10 3-15,1-1-3 0,-1 1 2 0,1-1-2 16,10 1 0-16,0 10 0 0,0-10 0 0,0 0 0 16,0-1 0-16,0-9 0 15,10 9-3-15,1-9-3 0,-1-12-1 0,1 12 0 0,-1-1 9 0,10-21 2 16,2 11 1-16,-2-11-1 16,2-10-32-16,9 0-7 0,0 0-1 0,1-11-177 15,10-10-36-15</inkml:trace>
  <inkml:trace contextRef="#ctx0" brushRef="#br0" timeOffset="43051.39">19333 5077 216 0,'-10'20'9'0,"0"-20"3"0,-12 11-10 0,12-11-2 15,-10 10 0-15,9-10 0 0,-10 11 52 0,0-11 10 16,1 10 2-16,-2-10-167 16,11 0-33-16</inkml:trace>
  <inkml:trace contextRef="#ctx0" brushRef="#br0" timeOffset="43559.77">18801 5004 533 0,'0'0'12'0,"0"0"2"0,11 0 1 0,-2 0 0 0,12 0-12 0,-10 0-3 16,10 0 0-16,0 0 0 0,10 0 20 0,-10-11 3 16,10 1 1-16,11 10 0 0,-11-11-10 0,1 0-2 15,10 11 0-15,-12-10 0 0,12 10-10 0,-10-10-2 16,0 10 0-16,-2 0 0 0,2 0 13 0,0 0 3 15,-1 0 0-15,-11 0 0 0,1 0-16 0,0 0 0 16,0 0-3-16,-1 0 1 0,2 0-3 0,-2 0-1 0,2 0-1 0,-2 0-200 31,-9 0-40-31</inkml:trace>
  <inkml:trace contextRef="#ctx0" brushRef="#br0" timeOffset="43877.28">19375 5202 360 0,'0'0'16'0,"0"0"3"0,-11 11-15 0,11-1-4 0,-9 0 0 0,9 1 39 0,0-1 8 15,-11 11 2-15,11 0-1 16,-11 0-25-16,11 0-6 0,0 10-1 0,-10 0 0 0,10-9-1 0,-10 19-1 15,10-9 0-15,0-1 0 0,0 10-7 0,10-9-1 16,-10-1-1-16,0 11 0 0,0-11 2 0,10 11-1 16,-10 0 1-16,-10 0 0 0,10 10-3 0,0 0 0 15,0-10 0-15,-10 10 0 0,10 0-4 0,-11 1 2 16,0-1-2-16,1 11 0 0,0-11 0 0,0 0 0 16,-1 10 0-16,11-9 0 0,-11-11 0 0,1 10-3 15,10-11 1-15,-10 2-1 16,-1-12-25-16,11 0-4 0,-11 1-2 0</inkml:trace>
  <inkml:trace contextRef="#ctx0" brushRef="#br0" timeOffset="44245.74">18696 7135 345 0,'0'0'31'0,"0"0"-25"0,0 10-6 0,11-20 0 0,-11 10 62 0,10-11 12 15,1 11 2-15,-1-10 0 0,0-1-38 0,12 1-8 16,-13-1-2-1,13 1 0-15,-2 10-10 0,1 0-2 0,0-10 0 0,0 10 0 0,10 0-6 0,-9 0-2 16,9 0 0-16,-11 0 0 0,12 10-4 0,-1-10-1 16,11 10 0-16,-10 1 0 0,-2 10 0 0,3-11-1 15,8 1 1-15,-9-1 0 0,-2-10 0 0,12 10 0 16,-11 1 0-16,11-11 0 16,-10 0-3-16,-11 0 0 0,9 0 0 0,-8 0 0 15,-2 0-21-15,-9 0-3 0,11-11 0 0</inkml:trace>
  <inkml:trace contextRef="#ctx0" brushRef="#br0" timeOffset="44772.97">18832 4095 504 0,'0'0'44'15,"0"0"-35"-15,0 0-9 0,0 0 0 0,10 10 27 0,-10-10 4 0,11 10 0 0,-11 11 1 16,0-10-22-16,0 10-3 16,0 10-1-16,0 1-1 0,0-1 2 0,0 0 0 0,0 0 0 0,-11 1 0 15,11 10-7-15,-10-11 2 0,10 11-2 0,-11-11 0 31,11 11-16-31,0-11-4 0,-9 1-2 0,9-1-162 0,0-11-32 0</inkml:trace>
  <inkml:trace contextRef="#ctx0" brushRef="#br0" timeOffset="45141.32">18915 4115 417 0,'0'-10'37'0,"-10"0"-29"0,0 10-8 0,10-11 38 0,0 11 6 16,0 0 2-16,0 0 0 0,0 0-26 0,0 0-5 15,0 0-1-15,10 0 0 16,0 0-1-16,-10 0-1 0,22 0 1 0,-12 11-1 0,0-11 0 0,11 0-1 16,-11 10 0-16,12-10 0 0,-2 10-3 0,1-10 0 15,-10 11-1-15,10-11 1 0,-11 10-8 0,1-10 0 16,-2 11 0-16,3-1-3 0,-12-10-2 0,0 11 0 16,0-1-1-16,-12 1 1 0,3 9 11 0,-2-9 2 15,1 10 1-15,-1-11-1 0,-10 11-8 0,0-10 0 16,11-1 0-16,-11 11 0 0,10-11 3 0,1 1-3 15,0-1 0-15,-1-10 2 0,11 11-5 16,11 0 0-16,-1-1 1 16,-10-10 0-16,10 10 0 0,1 1-3 0,-11-1-1 15,11 1-1-15,-1-1 1 0,-10-10 12 0,0 21 2 0,0-11 1 0,0 1-1 16,0 10-1-16,0-1 0 0,-10 1 0 0,-1 0 0 16,0 0-5-16,-9 0-2 0,9 0 3 0,-9 0-3 15,-2-1 0-15,12-8 0 16,-11-2 0-16,0 0 0 15,11-10-56-15,-11 0-11 0,21 0-1 0</inkml:trace>
  <inkml:trace contextRef="#ctx0" brushRef="#br0" timeOffset="45565.99">19051 4512 187 0,'0'0'8'0,"11"0"2"0,-1-10-8 0,1 0-2 0,-1-11 0 0,10 10 0 0,-8-10 52 0,-2 11 10 15,1-11 3-15,-2 11-1 0,2-1-23 0,0 1-5 16,0 0 0-16,-11-1-1 0,9 11-10 0,-9 0-1 16,0 0-1-16,0 0 0 0,0 0-7 0,0 0-2 15,0 11 0-15,0-1 0 0,-9 0-9 0,9 11-1 16,0 0-1-16,-11-11 0 0,11 11-1 0,-11 1 0 16,11-12 0-16,-11 10 0 0,11-9-2 0,-9 10 0 15,9-11 0-15,0 11 0 0,9-10 0 0,-9-1 0 16,11-10 0-16,-11 11 0 15,11-1-7-15,0-10-3 0,-11 0 1 0,20 0-1 0,-20-10 14 0,21-1 3 16,-11 1 1-16,1-1 0 0,0-10-8 0,-1 11 0 16,0-1 0-16,0-10 0 0,1 11 4 0,0-10-1 15,-11 9 0-15,10 0 0 0,0 1 5 0,-10-1 2 16,11 1-1-16,0 10 1 0,-11-10-2 0,0 10 0 16,0 0 0-16,0 0 0 0,0 10 1 0,0-10-1 0,0 10 0 0,0 1 0 15,0-1-8-15,9 12 0 16,-9-12 0-16,0 10 0 0,0-9 0 0,11 10 0 0,-11-11 0 0,11 11 0 15,-11-10 0-15,20-1 3 0,-20 11 0 0,11-11-1 16,-1 1-7-16,1-1-1 0,-1 0 0 0,1 2 0 31,-11-12-12-31,0 10-3 0,10-10-1 0</inkml:trace>
  <inkml:trace contextRef="#ctx0" brushRef="#br0" timeOffset="46271.03">19062 7553 259 0,'0'0'11'0,"0"0"3"16,0 0-11-16,0 0 75 0,0 0 14 15,0 10 4-15,0 11 0 0,0-11-67 0,-11 11-14 16,1 10-2-16,10 1-1 0,-11-1-8 0,1 11-1 16,0-11 0-16,-1 11 0 0,0 0-3 0,1 0-4 15,0-1 2-15,-1 1-1 16,1-11-11-16,10 1-2 0,0-1-1 0,-10-10 1 15,10-11-48-15,0 1-10 0,10-1-1 0,-10-10-1 0</inkml:trace>
  <inkml:trace contextRef="#ctx0" brushRef="#br0" timeOffset="46634.32">19010 7709 316 0,'0'-21'14'0,"0"11"3"0,0-1-13 0,-11 1-4 0,22-1 0 0,-11 1 70 16,0 10 13-16,0 0 3 0,0 0 1 0,0 0-62 0,0 0-13 15,0-11-2-15,10 11-1 16,0-10 7-16,1 10 2 0,-1 0-1 0,11 0 1 15,-10 0-7-15,10 0-1 0,0 0 0 0,0 0 0 16,-12 10-4-16,13-10-2 0,-11 11 1 0,9-11-1 0,-9 10-4 0,-1 1 2 16,-10-1-2-16,10 1 0 0,-10-11 2 0,0 10-2 15,0 1 0-15,0 9 0 0,-10-9 0 0,10 0 0 16,-10 9-3-16,-1-9 1 0,0-1 2 0,2 1-3 16,-13-1 1-16,11 0 2 0,2 1-2 0,-2-11 2 15,1 0 0-15,10 0-3 0,0 0 1 16,0 0-2-16,10 10 2 15,-10 1 2-15,11-11-3 0,-2 10 3 0,-9 1 0 16,11-11 0-16,0 11 0 0,0 9 3 0,-11-9 0 16,0-1 0-16,9 11 1 0,-9-11-1 0,0 11 1 15,0-10 0-15,-9 10 0 0,9-11-4 0,-11 11 0 16,0-11 0-16,-9 11 0 0,-1 0 0 0,9-10-5 0,-8-1 1 0,-1 0 0 31,0 1-10-31,0-11-1 0,11 0-1 0,-11 10 0 16,10-10-6-16,1-10-2 0,0 10-1 0,10 0-267 0</inkml:trace>
  <inkml:trace contextRef="#ctx0" brushRef="#br0" timeOffset="47112.28">19438 7991 531 0,'-11'-10'23'0,"11"-1"5"0,11 11-22 0,-11-10-6 0,10-11 0 0,-10 10 0 0,0 1 18 0,0-11 2 15,0 11 0-15,0 0 0 16,-10 10 6-16,-1-11 2 0,11 11-1 0,-10 0 1 16,-1 0-19-16,-9 0-4 0,9 11 0 0,0-1-1 0,2 0 3 0,-13 11-1 15,12 0 1-15,0 0 0 0,-1 0-7 0,0 0 0 16,1-1 0-16,10 12 0 0,-10-11 0 0,10 0-3 16,0-1 3-16,0 1-3 0,0-10-2 0,10-1-1 15,-10 0 0-15,10 2 0 16,-10-2-3-16,11-10 0 0,0 0 0 0,-1 0 0 15,11-10 1-15,-10-12 1 0,9 1 0 0,-9-10 0 0,20 10 7 0,-21-10 0 16,11-11 0-16,-10 11 0 0,10-1 0 0,0-9 0 16,0-1 2-16,-12 10-2 0,13 1 15 0,-2-11 1 15,-9 11 0-15,10 10 0 0,-11-10 0 0,1 10 0 16,0 0 0-16,-1 0 0 0,0 11-13 0,-10-1-3 16,10 1 0-16,-10 10 7 0,0 0 1 0,0 0 0 0,0 0 0 15,0 0-4-15,0 10 0 16,0-10-1-16,-10 11 0 0,10-1-3 0,0 11 0 0,-10 0 0 15,0 0 0 17,10-11 0-32,-11 21 0 0,0-9 0 0,11 9 0 0,-10-10 5 0,0 10-1 0,-1 0 1 0,0 1-1 0,11-1-7 0,0 0-1 0,-9 1-1 0,9 9 1 15,0-9 4-15,0-1-2 0,9-10 2 16,-9 10 0 0,11-10-10-16,0 1-1 0,-1-12 1 0,0 11-1 15,1-11-29-15,0-10-7 0,9 0-1 0,-20 0 0 0</inkml:trace>
  <inkml:trace contextRef="#ctx0" brushRef="#br0" timeOffset="47736.92">18613 5139 432 0,'10'-10'19'0,"-10"-1"4"0,11 1-19 16,-11-1-4-16,0 1 0 16,0 10 14-16,0 0 2 0,-11-10 0 0,1 20 0 15,10-10 6-15,-21 10 2 0,10 11 1 0,1 0-1 0,-11 0-14 0,10 11-4 16,-9-11 0-16,9 10-1 0,-10 0 1 0,0 11 0 16,1-11 1-16,-2 21-1 0,12-10 0 0,-10 11 0 15,-2-12 1-15,2 11-1 0,-2 1 0 0,2-1 0 16,-2 0 0-16,2 11 0 0,-1-1-1 0,11 1 0 15,-11 0 0-15,10 10-1 0,1-10 3 0,10 10 1 16,-10-11-1-16,10 12 1 0,0-2-5 0,0-9 0 16,10 0 0-16,-10-1 0 0,21 12-1 0,-11-11 0 15,1-11 0-15,10 10 0 0,-11-10 1 0,10-9 0 16,2-12 0-16,-2 10 1 0,12-20-4 0,0 11 0 16,-2-22 0-16,12 1-3 15,0-1-43-15,-11-10-10 0</inkml:trace>
  <inkml:trace contextRef="#ctx0" brushRef="#br0" timeOffset="49044.38">21025 5264 331 0,'0'0'29'0,"0"0"-23"16,0-10-6-16,11 10 0 0,-1-10 36 0,-10-1 7 15,21 1 1-15,-10 0 0 0,-1-1-12 0,10 1-3 16,2 10 0-16,-2-11 0 0,22 1-4 0,-10 10-1 15,0-11-1-15,-2 11 1 0,12 0-13 0,11 0-2 0,-12 0-1 0,11 0 0 16,1 0 2-16,-1 0 0 0,1 0 0 0,9 0 0 16,1 0-1-16,-1 11 1 0,-10-11-1 0,10 0 0 15,13 10-7-15,-13-10-2 16,1 0 0-16,-1 0 0 0,-10 0 0 0,1 0 0 0,9 0 0 0,-9 11 0 16,-1-11 0-16,0 0 0 0,0 0 0 0,0 0 0 15,-10 0 0-15,0 10 0 16,0-10 0-16,-11 0 0 0,0 11-12 0,1-11-4 0,-1 0 0 0,-10 0 0 15,10 0 0-15,-10 0 0 0,0 0 0 0,-11 10-187 32,11-10-39-32</inkml:trace>
  <inkml:trace contextRef="#ctx0" brushRef="#br0" timeOffset="49574.47">21798 5359 582 0,'0'0'13'0,"0"0"2"0,0 0 1 0,0 0 0 0,0 0-12 0,0 0-4 16,0 0 0-16,0 0 16 0,0 0 2 15,0 10 1-15,0 1 0 0,-10-1-3 0,10 11 0 16,0 10 0-16,-11 0 0 0,1 1-12 0,0 10-4 16,-1-1 0-16,0 1 2 15,1 11-27-15,10-12-6 0,-10 1-1 0,-1 0-251 0</inkml:trace>
  <inkml:trace contextRef="#ctx0" brushRef="#br0" timeOffset="49777">22300 5495 432 0,'0'0'38'0,"0"0"-30"0,0 0 32 15,9 0 6 1,-9 0 2-16,0 0 0 0,12 10-26 0,-12-10-5 16,0 11-1-16,10-1 0 0,-10-10 13 0,11 10 3 0,-11 1 0 0,0-1 0 15,0 11-28-15,0-11-4 0,0 22-4 0,0-11 0 16,0-1 4-16,0 12 4 0,-11-1 0 0,11-10-233 31,-10 10-47-31</inkml:trace>
  <inkml:trace contextRef="#ctx0" brushRef="#br0" timeOffset="50320.14">21913 6027 553 0,'0'0'12'0,"0"0"3"0,0-10 0 0,-10 10 1 0,-1 0-13 0,1 0-3 16,-1 10 0-16,-10-10 0 0,1 0 12 0,-2 11 2 15,2-1 0-15,-1 0 0 0,0 11-8 0,-10-10-1 16,10-1 0-16,-11 1-1 0,11 10 6 0,-10-11 2 15,11 1-1-15,-2 9 1 0,2-9-12 0,-1 10-5 16,10-11 1-16,-10 11 0 0,11 0 4 0,-11 0 2 16,11 0-2-16,-1 10 3 0,1-10-3 0,-1 0 0 0,11 10 0 0,0-9 0 15,0-2 0-15,11 1 2 16,-1 0-2-16,1-11 2 0,9 1 1 0,-9-1 1 16,20 1 0-16,1-1 0 0,-1-10 2 0,11 11 0 15,-1-11 0-15,1 0 1 0,11 0 0 0,-12-11 0 0,11 11 0 0,-10-10 1 16,-1-1-8-16,1 1 0 0,0-1 0 0,0 1 0 15,-10-1 0-15,10-9 0 0,-11 9 0 0,11 1 0 16,-11 0 0-16,0-2 0 0,1 2 0 0,-11 0 0 16,0-11 14-16,-1 11 2 0,2-1 0 0,-2-10 0 15,-9 21-13-15,-1-10-3 0,0-1 0 0,1 1 0 16,-11-1 0-16,0 1 0 0,0-1 0 0,0-9 0 16,-11 9 0-16,11 1 0 0,-10-11 0 0,0 10 0 15,-1-10 13-15,-9 1 3 0,9-1 0 0,-11 0 0 0,13 0-13 0,-12 0-3 16,-11 0 0-16,11 0 0 15,0 0 0-15,0 11 0 0,1-11 0 0,-11 10 0 16,-1 1-7-16,-10 0-1 0,11 10-1 0,-11 10 1 16,11 0-3-16,-21 12 1 0,10-2-1 0,-11 1 0 15,11 10-19-15,1 1-4 0,9-11-1 0</inkml:trace>
  <inkml:trace contextRef="#ctx0" brushRef="#br0" timeOffset="50686.62">21704 6675 528 0,'0'0'23'0,"0"0"5"0,0 0-22 0,11 0-6 0,-1 0 16 16,0 10 2-16,-10-10 0 0,11 0 1 0,-11 11 1 0,0-1 0 15,11 0 1-15,-11 1-1 0,10 0-10 0,-10 10-2 16,0-1 0-16,0 12 0 15,-10-11-5-15,10-1 0 0,-11 12-1 0,11-1 1 16,-11 1-12-16,1-11-2 0,10 10-1 0,-10 0 0 16,10-10-48-16,0 0-10 0,-11 10-3 0,22-10 1 0</inkml:trace>
  <inkml:trace contextRef="#ctx0" brushRef="#br0" timeOffset="50867.17">22175 6644 590 0,'0'0'26'0,"0"0"6"0,0 0-26 0,9 0-6 16,2 0 0-16,-11 0 17 0,0 0 3 16,0 10 0-16,0 1 0 0,0-1-4 0,0 11 0 0,11-1 0 0,-11 2 0 15,0 9-8-15,0 0-1 16,0 1-1-16,-11-1 0 0,11 0-10 0,-11 1-1 16,11-1-1-16,-9 11 0 15,9-11-36-15,0 1-6 0,-22 30-2 0,12-20-1 0</inkml:trace>
  <inkml:trace contextRef="#ctx0" brushRef="#br0" timeOffset="51348.53">20952 7218 244 0,'0'0'22'0,"0"0"-18"16,0 0 48-16,0 0 10 15,0 10 2-15,11-10 0 0,-11 0-33 0,11 0-6 16,-11 0-1-16,9 0 0 0,2 11 0 0,10-11 1 0,-11 0 0 0,22 0 0 16,-11 0-4-16,20 0-2 0,-10 0 0 0,22-11 1 15,0 11-6-15,-2 0-1 0,1 0 0 0,11 0-1 16,-11 0-3-16,11 0 0 0,-10 11-1 0,9 0 0 15,1-1-10-15,-11 1-2 0,0 9-1 0,11 1 1 16,-12-11 7-16,2 11 3 0,0 1-1 0,-1-12 1 16,0 0-9-16,0 1-3 0,0-1 1 0,1-10-1 15,-11 0 6-15,0 0 0 16,-1 0 0-16,1-10 0 0,0-1-14 0,-11 11-2 0,0-10 0 0,0 0-204 16,-10 10-42-16</inkml:trace>
  <inkml:trace contextRef="#ctx0" brushRef="#br0" timeOffset="51930.51">23156 5536 476 0,'11'-10'21'0,"-2"10"4"0,2-10-20 0,0-1-5 0,0 1 0 0,9-1 0 15,1 0 17-15,-11 11 2 0,1-10 0 0,10 10 1 16,-1 10-3-16,-9-10-1 0,0 22 0 0,9-12 0 0,1 11 10 0,-10 0 1 15,10-1 1-15,-1 23 0 0,2-12-10 0,-2 11-2 16,-9-11 0-16,10 21 0 0,0-10-4 0,0 10 0 16,-12-10-1-16,13 10 0 0,-22-10-4 0,11 10-1 15,-2 0 0-15,2-10 0 0,0 10 1 0,-1 1 0 16,0-1 0-16,-10 0 1 0,11 0-8 16,-11 11 0-16,-11-11 0 0,1 11 0 0,0 10 2 0,-12-11-2 15,13 12 0-15,-24 9 2 0,13-20-2 0,-22 10 0 16,11 0 0-16,-11 0 0 0,11 0-4 0,-21-10 0 15,10 0-1-15,0-21 1 16,1 10-10-16,-1-10-2 0,0-11 0 0,0 1 0 16,0-1-38-16,11-10-8 0,10-11-2 0,0 0 0 0</inkml:trace>
  <inkml:trace contextRef="#ctx0" brushRef="#br0" timeOffset="53585.21">22059 4721 432 0,'0'0'9'0,"0"0"3"0,0-10 0 0,-10 10 0 0,10-10-10 0,-10-1-2 0,-1 1 0 0,0 0 0 16,2-2 0-16,-13 2 0 0,-9 0 0 0,9-1 0 0,-8 1 13 0,-2 10 3 15,1-10 0-15,-11-1 0 0,11 11-16 0,-1 0 0 16,1 0-4-16,0 0 1 0,-1 0 3 16,1 0 0-16,11 0 0 0,-12 0-2 15,11 0-9-15,-10 0-1 0,-1 0-1 0,-9 0 1 16,-1 11-4-16,10-1 0 0,1 0 0 0,0 1 0 0,-10 9 18 0,9 2 4 16,-10 9 0-16,1-10 0 0,-1 10 7 0,0 11 1 15,0-1 0-15,-10 2 0 0,10 9-6 0,-11 0-2 16,12 11 0-16,-1-1 0 0,0-9 6 0,1-1 1 15,-1 10 0-15,11-9 0 0,-1 9 2 0,1-10 0 16,10 1 0-16,-10-1 0 0,9 1-12 0,2-2-3 16,10 2 0-16,-12-1 0 0,12 11 0 0,0-11 0 15,-1 0 0-15,-9 11 0 0,9-1 0 0,0 2 0 16,11-2 0-16,-11 21 0 0,2-20 0 0,-2 20 0 16,1-9 0-16,10 9 0 0,0 1 0 0,0-11 0 0,0 11 0 0,0-11 0 15,10 0 0-15,1-11 3 0,-2 1-1 0,13 0 1 16,-2-11 4-16,2 1 1 0,9-1 1 0,10 0-1 15,-9-10-1-15,-1 0-1 0,11-1-1 0,0 1 1 16,0-10-4-16,0 9-2 0,0 11 2 0,9-10-2 16,1 0 0-16,1 0 0 0,0-1 0 0,-2 1 0 15,2-10 0-15,-1 9 0 0,0-9 0 16,10 10 0-16,1-11 0 0,11 0 0 0,-12 1 0 0,11-1-2 16,1-10 2-16,9-1 0 0,-10 2 2 0,0-1-2 15,0-11 4-15,10 0 0 0,-9 11 0 0,10-10 0 16,-1-1 0-16,-10 1 0 0,0-11 0 0,11 10 0 15,-11-10 3-15,0 11-1 0,0-11 1 0,11 0 0 0,0 0-5 0,-12 0-2 16,12-11 3-16,0 1-3 16,-11-1 4-16,10-10 0 0,-10 0 0 0,11 1 0 15,-1-11-4-15,0-12 0 0,-9 12 0 0,0 0 0 0,-2-11 2 0,1 0-2 16,1-10 0-16,-12 10 2 0,1-10-2 16,-1 0 0-16,-9 0-3 0,-1-1 3 0,-11-10-3 0,12 12 0 15,-11-13 1-15,-11 12-1 0,1-10 0 0,-12-1 0 16,2 1 0-16,-13-2-1 0,12 2 4 0,-10-1-3 15,-11-10 3-15,0 11-3 0,0-12 3 0,-11 1 3 16,11 11-1-16,-10-11 0 0,-10-1-2 0,-2 1 0 16,2 0 0-16,-1 10 2 0,-11-10-2 0,1 11 2 15,-1-1-2-15,1-10 3 0,-11 10-3 0,-10 1 2 16,10-1-2-16,-9 0 2 0,-2 11 1 0,0-11-1 0,-9 11 1 16,-1-11 0-16,1 11 1 0,-11-10 0 0,-1 9 0 15,1 1 0-15,11 0 0 0,-1 0 1 0,-10-1 0 0,0-9-1 16,-10 9-4-16,9 1 0 0,12 0 0 0,20 21 0 15,-11-12 0-15,1 12 0 0,-11-10 0 16,1 10 0-16,-1 9 0 0,-10-9 0 0,0 21 0 0,-32-11 0 16,22 10-4-16,0 1 0 0,-1 20 0 0,0 1 0 15,1 10-2 1,10-1-1-16,0 1 0 0,10 11-202 0,0-1-41 0</inkml:trace>
  <inkml:trace contextRef="#ctx0" brushRef="#br0" timeOffset="54392.71">23647 8921 464 0,'11'0'10'0,"-1"0"2"0,0 0 1 0,0 0 0 15,12 0-10-15,-12 0-3 0,11-11 0 0,0 11 0 16,0-10 22-16,-1 10 4 0,2-10 1 0,-2-1 1 0,12 1-14 0,-11-11-2 15,9 10 0-15,-8-9 0 0,9 9-10 0,0-10-2 16,-9 10 0-16,20-9 0 0,-12-1 0 0,2-10 0 16,-1 10 0-16,1-1 0 0,-12-9 0 0,1 10 0 15,-11 11 0-15,12-11 0 0,-12 0 0 0,0 0 0 16,-10 11 0-16,11-11 0 0,-11 11 12 0,0-1 1 16,0 0 0-16,0 1 0 0,-11 0-1 0,1-1 0 15,0 11 0-15,-12 0 0 0,12 0-6 0,-11 11-2 16,-10-11 0-16,10 10 0 0,0 0-4 0,0 12 0 0,-10-1 0 0,-1-1-2 15,-9 1 2-15,10 0 0 0,-1 10 0 0,0 1-2 16,2 10 2-16,9-21-3 16,0 0 3-16,0 10-3 0,11-11 3 0,-1 12-2 0,0-11 2 0,11 10-2 15,0 1 2-15,0-1 0 0,11 0 0 0,0 11 0 16,9-10 2-16,1-1 2 0,0 0-1 0,20 1 1 16,-19-12 4-16,9 1 2 0,0-11 0 0,-9 12 0 15,8-22-13 1,2 10-3-16,-1-10-1 0,-10-10 0 15,0-1-7-15,0 11-2 0,10-21 0 0,-10 11-288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24:57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4972 12786 540 0,'-31'0'24'0,"31"10"5"16,-11-10-23-16,1 10-6 0,0-10 0 0,10 0 6 0,0 12 0 16,-11-12 1-16,11 0-1 0,0 10-6 0,0 1 0 15,11-1 0-15,-11 0 5 0,0 0 0 16,10-10 0-16,0 11 0 0,-10-1 5 0,21-10 0 16,-10 11 1-16,-1-11 0 0,11 10-9 0,-1 1-2 15,-8-11 0-15,9 0 0 0,-12 10 0 0,13 1 0 16,-11-11 0-16,9 10 0 0,-9-10 0 0,9 11 3 15,2-11-3-15,-12 0 2 0,10 10 1 0,2-10 0 16,-2 0 0-16,11-10 0 0,1 10 7 0,-1-11 1 0,1 1 1 0,-2-1 0 16,12 1-9-16,-9-1-3 15,-2 1 3-15,11 10-3 0,-12-11 2 0,-8 11-2 16,9-10 3-16,-11 10-3 0,12 0 0 0,-11 0 0 0,0 10 0 0,-11-10-203 31,11 11-41-31</inkml:trace>
  <inkml:trace contextRef="#ctx0" brushRef="#br0" timeOffset="1147.05">6915 13120 259 0,'0'0'23'0,"0"0"-19"0,0 0 65 16,0 0 13-16,0 0 2 0,0 0 0 15,10-11-67-15,1 11-14 0,-1 0-3 0,1 0 0 16,10 0 4-16,0 0 0 0,-12 0 0 0,13 0 0 15,9 0-1-15,0 0 0 0,1 0 0 0,-12 0 0 16,22 0-3-16,-10 0 2 0,-1 11-2 0,1-11 0 16,-1 0 0-16,0 0 0 0,0 0 0 0,1 0 0 0,-1-11 4 0,-10 11 0 15,11 0 0-15,10 0 0 16,-22 0 5-16,11 0 1 0,1 0 1 0,-12 11-1 16,22-11 3-16,-21 0 1 0,11 11-1 0,-12-11 1 0,22 11-6 0,-21-11-1 15,11 0 0-15,-2 0 0 0,3 0-3 0,-2 0 0 16,11 0 0-16,-12 0 0 0,2 0-1 0,-1 0-1 15,11-11-2-15,-11 11 3 0,11 0-3 0,-10 0 0 16,9 0 0-16,-10 0 0 0,1 0 2 0,0 11-2 16,-2-11 0-16,12 0 2 0,-11 0-2 0,1 0 0 15,-1 0 0-15,11 10 0 0,-10-10 0 0,-2 0 0 16,2 10 0-16,-11-10 0 0,10 10 0 0,-9-10-3 16,-2 0 1-16,11 11-216 31,-10-11-44-31</inkml:trace>
  <inkml:trace contextRef="#ctx0" brushRef="#br0" timeOffset="14190.84">19657 10321 598 0,'-20'0'27'0,"-2"0"5"0,12-11-26 0,0 11-6 0,-1-10 0 0,0-1 0 15,-9-9 0-15,20 9-2 0,0-10-1 0,0-10 1 0,0-1 9 0,0 1 1 16,11-21 1-16,-2 10-1 16,13-21-3-16,-2 0-1 0,2 1 0 0,-2-1 0 0,-10-10-4 15,12 0 2-15,9-11-2 0,-11 12 0 16,2-2 0-16,-2 12 0 0,1-2 0 0,-10-8 0 0,10 9 3 0,-11 0-3 15,1 1 2-15,-11-1-2 0,10 11 2 0,-10 0-2 16,0-11 0-16,0 11 2 0,0-11-2 0,0 11 2 16,0-11-2-16,0-10 2 0,-10 10-2 0,10-21 0 15,0 12 0-15,0-22 0 0,10 10 0 0,-10-10 0 16,11 0 0-16,-1-11 0 0,0 11 0 0,1 0 2 16,-1 0-2-16,1 1 2 0,-11 9-2 0,10 1 0 15,-10 9 0-15,0 12 0 0,0-1 0 0,0 10 0 16,-10 12 0-16,-1-1 0 0,-10 10-5 0,11 1 1 15,-11 10 1-15,0 1-1 16,0-1-4-16,11 0-1 0,-11 10-1 0,0 1 1 16,21 10-27-16,-10-10-4 0,-1-1-2 0</inkml:trace>
  <inkml:trace contextRef="#ctx0" brushRef="#br0" timeOffset="14597.34">19887 6476 649 0,'-21'-10'15'0,"11"10"2"0,-11-10 1 0,0 10 0 0,10-11-14 0,1 11-4 16,-1 0 0-16,1-10 0 0,0 10-3 0,-1 0-1 16,11-10-1-16,-11 10 1 0,2 10 7 15,-2-10 0-15,0 10 0 0,1 1-1 0,0-1-2 16,-1 0 3-16,11 11-1 0,-11-10-2 0,1 10 0 16,10-11 0-16,-10 11 0 0,10 0 0 0,-10-1 0 15,10-9 0-15,0 0 0 0,-11 10-5 0,0 0 2 16,1-1 0-16,0-9-1 15,-1 9-7-15,0 2-1 0,2-12-1 0,-2 11 0 16,-11 0 5-16,22 0 0 0,-9-11 1 0,-2 1 0 0,1-11 7 0,10 10 0 0,10-20-8 31,10 10 0-31,2-21-1 0,-2 0 1 16,2 0-42-16,9 0-8 0</inkml:trace>
  <inkml:trace contextRef="#ctx0" brushRef="#br0" timeOffset="14744.99">20064 6299 345 0,'0'0'31'0,"0"0"-25"0,-10 0-6 0,-1 10 0 15,1-10 56-15,0 11 11 0,10-1 1 0,-10 1 1 16,10-11-40-16,0 10-9 0,0 1-1 0,0-1-1 16,10-10-7-16,0 10-2 0,0 1 0 0,11-1 0 15,0 0-5-15,10 2-2 0,1 8 1 0,10-9-1 16,-1 9-2-16,1 12 2 0,0-11-2 0,-1 10 2 31,1 0-32-31,0 11-7 0</inkml:trace>
  <inkml:trace contextRef="#ctx0" brushRef="#br0" timeOffset="81672.25">9892 12984 388 0,'0'0'17'0,"0"0"4"0,0 0-17 0,0 0 27 16,0 0 6-16,0 0 0 0,0-10 1 15,10 10-30-15,0-10-6 0,12 10-2 0,-12-11 0 16,10 1 8-16,2-1 0 0,-2 11 0 0,12-10 0 16,-11-1 0-16,-1 11 0 0,2-10-1 0,9 10 1 15,0-11-4-15,0 1-1 16,1-1 0-16,-1 11 1 0,11 0-4 0,0-10 2 0,-1 10-2 0,-9-10 0 16,9 10 0-16,1 0 0 0,0-10 0 0,0-1 0 15,0 11 3-15,-12-10-1 0,12 10 1 0,11-12-1 0,-11 2 3 0,10 10 0 16,-10-10 0-16,10-1 0 15,-10 11 1-15,0 0 0 0,9-10-1 0,-9 10 1 16,11 0-2-16,-12 0 0 0,12 10 0 0,-11-10 0 0,10 11 2 0,0-11 0 16,-11 10 1-16,1 0-1 15,11-10-1-15,-1 0 0 0,0 0 0 0,11 0 0 0,-11 0 0 0,11 0-1 16,-11-10 0-16,10 10 0 0,1-10-1 0,-10-1-1 16,9 11 0-16,1-10 0 0,-11 0 1 0,0 10 1 15,1 0 0-15,-1 0 0 0,-10 0-4 0,10 10 0 16,-11-10 0-16,12 0 0 0,-11 10-3 0,-1 1-2 15,-10-1 0-15,1-10-210 16,0 10-42-16</inkml:trace>
  <inkml:trace contextRef="#ctx0" brushRef="#br0" timeOffset="150896.91">12420 10519 100 0,'0'0'9'0,"0"10"-9"0,0 1 0 15,0-1 33-15,0 1 4 0,-12 0 1 0,12-1-91 16,0-10-18-16</inkml:trace>
  <inkml:trace contextRef="#ctx0" brushRef="#br0" timeOffset="-196355.66">11896 11229 547 0,'0'0'48'0,"0"0"-38"15,0 0-8-15,11 0 8 16,0-10 1-16,9-11 1 0,2 11 0 0,-2-1-7 0,1-10-1 16,10 11 0-16,1-11 0 0,-1 10 0 0,1-9 0 15,10 10 0-15,-11-1 0 0,11 11-4 0,-12-10 2 16,3 10-2-16,8 0 2 0,-9 10-2 0,-2-10 0 16,12 11 0-16,-10-11 0 0,9 10 2 0,1-10 0 15,0 0 1-15,10 0-189 16,-10 0-37-16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38:49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5484 13695 129 0,'0'0'12'0,"0"0"-10"15,0 10-2-15,0-10 0 0,0 0 55 0,0 11 10 16,0-11 2-16,0 0 1 0,0 10-39 0,0-10-8 15,11 10-2-15,-11-10 1 0,0 11 1 0,10 0 1 16,0-11 0-16,-10 10 0 0,11-10-6 0,0 0-2 16,-1 11 1-16,10-1-1 0,-9-10-4 0,0 10-1 15,9-10 0-15,2 10-1 0,-2-10 7 0,11 0 1 16,1 0 0-16,-1 11 0 0,1-11-12 0,-2 0-4 16,12 0 2-16,-10 0-2 0,10 0 3 0,-11 0 0 15,11 0-1-15,-11-11 1 0,0 1-3 0,1 10 2 16,-1-10-2-16,1 10 2 0,-1 0-2 0,-10 0 0 15,10 0 2-15,-10 0-2 0,0 0 0 0,-1 0 0 16,2 0 0-16,-2 0-2 16,1-10-27-16,0-1-5 0,-11 11-1 0,1-10-144 15,0-1-30-15</inkml:trace>
  <inkml:trace contextRef="#ctx0" brushRef="#br0" timeOffset="1109.8">6298 13632 230 0,'0'0'20'0,"0"0"-16"16,11 11 49-16,-11-1 10 15,0-10 1-15,0 11 1 0,11-1-33 0,-11 0-7 16,0 1-2-16,0 10 1 0,0-11-4 0,0 11-1 16,0-10 0-16,0 10 1 0,0 9-9 0,0-8-2 15,0 9 0-15,-11 0-1 0,11 0-5 0,0 1-1 16,0-1 0-16,0 1-2 0,0 9 0 0,0-9-2 15,0-1-1-15,0 0 0 16,0-10-31-16,0 0-6 0,0 0-1 0</inkml:trace>
  <inkml:trace contextRef="#ctx0" brushRef="#br0" timeOffset="1454.24">6361 13674 403 0,'0'0'18'0,"0"0"3"0,0 0-17 0,0 0 25 15,0 0 5-15,0 0 0 0,11 10 1 16,-1-10-7-16,0 0-2 0,1 0 1 0,0 0-1 16,-1 0-8-16,11-10-1 0,-11 10-1 0,1-10 0 15,10-1-7-15,-1 1-1 0,2-12-1 0,-12 2 0 16,11 9-3-16,0-9 0 0,0 9 0 0,0 0 0 16,-1 11-1-16,2-10 1 0,-2 10 0 0,-9 0 0 15,9 10 0-15,2-10 0 0,-12 11 0 0,10 0 0 0,-8-1-2 0,-2 0 1 16,10 11-1-16,-9-11 1 0,0 1-3 0,-1 10 3 15,0-10-3-15,-10 9 3 0,11-9-1 0,0-1-2 16,-11 1 3-16,9-1-1 0,2 0-2 0,-11 1 0 16,0-11 0-16,11 11 2 0,-11-1-2 0,0 1 0 15,10-1-3-15,-10 0 3 0,0 11 0 0,0 0 0 16,0 10 0-16,0 1 0 0,0-1-6 0,-10-10 0 16,10 10 0-16,0 1 0 15,-11-1-10-15,11-10-2 0,0 0 0 0,0-1-1 16,-11 2-21-16,2-12-4 0,9 11-1 0,-11-11-129 15,11 11-25-15</inkml:trace>
  <inkml:trace contextRef="#ctx0" brushRef="#br0" timeOffset="1693.98">6382 14259 434 0,'0'0'19'0,"0"0"5"0,0 0-20 0,0 0 21 16,0 0 3-16,0 0 1 0,10 0 0 16,-10 11-5-16,11-11-2 0,0 0 1 0,-1 0-1 15,0 0-7-15,11 0-1 0,-10-11 0 0,10 11 0 16,-1 0-7-16,12-11-2 0,-1 11 0 0,-10 0 0 16,20 0-3-16,-19 0-2 0,9 11 3 0,0-11-3 15,1 0-14-15,-12 0-4 0,2 11-1 0,-2-11-175 16,2 10-34-16</inkml:trace>
  <inkml:trace contextRef="#ctx0" brushRef="#br0" timeOffset="1933.63">6623 13779 374 0,'0'0'33'0,"-11"0"-26"16,11-11-7-16,-10 11 35 0,10-10 7 16,-11 10 0-16,11 0 1 0,0 0-20 0,0 10-3 15,0-10-2-15,-10 11 1 0,10-1-11 0,0 10-2 16,-11-9 0-16,11 20 0 0,0 1-6 0,0-11-4 0,0 10 1 0,0 11 0 31,0-11-3-31,0-10 0 0,0 10-1 0,0 1-168 16,0-12-34-16</inkml:trace>
  <inkml:trace contextRef="#ctx0" brushRef="#br0" timeOffset="2351.34">6581 13820 216 0,'0'0'9'0,"0"-11"3"0,-11 11-10 0,11 0 60 16,0 0 12-1,0 0 3-15,0 0 0 0,0 0-41 0,0 0-8 31,0 0-2-31,11 0-1 0,-1 0-5 0,1 0-1 0,-1 11 0 0,1-11 0 0,-2 0-8 0,2 0-1 0,11 0-1 0,-13 0 0 16,13-11-6-16,-2 1-1 0,-9 10-2 0,0-10 3 0,-1 10-3 0,0 0 2 16,0 0-2-16,2 0 2 0,-12 0 0 15,10 10 1-15,-20-10-1 0,10 10-2 16,-12 1 3-16,12 0-1 0,-20-1-2 0,10 0 0 16,-1 1 0-16,0 10 2 0,1-11-2 0,0 1-4 15,-1-11 1-15,-9 10 0 0,9-10 3 0,11 0-3 16,-11 0 1-16,0 10 2 0,11 1-3 0,0 0 3 15,0-1-2-15,11 1-1 16,0-11 1-16,0 10 2 0,9 0 0 0,-9-10 0 16,9 11 0-16,-9-11 0 0,0 10 0 0,-1-10 0 15,0 11 0-15,0-11 0 0,2 0 2 0,-2 10 2 16,-10 0 0-16,0 1 0 0,10-11 0 0,-20 10 0 0,10 1 0 0,-10 0 0 16,-2-1-2-16,12 0 0 0,-20 0-2 0,10-10 3 15,-12 11-3-15,12-11 2 0,-11 0-2 0,1 0 0 16,-2 0-3-16,2 0-3 0,-1 0 1 0,0 0-1 31,10-11-29-31,-10 11-7 0,11-10 0 0,0 0-227 0</inkml:trace>
  <inkml:trace contextRef="#ctx0" brushRef="#br0" timeOffset="3121.68">6957 13893 28 0,'0'0'0'0,"0"0"3"0,0 0 85 15,0 0 18 1,0 0 3-16,0 0 1 0,10 0-62 0,1 0-12 16,-1 0-3-16,1 11 0 0,-2-11-8 0,2 10-3 15,11-10 1-15,-2 0-1 0,1 0-5 0,11 0 0 16,-2 0-1-16,2 0 0 0,-11 0-8 0,10 0-1 0,-10 10-1 0,11-20 0 15,-1 10-4-15,-10 0-2 16,0 0 0-16,-1 0 2 16,12 0-16-16,-11 10-4 0,-11-10 0 0,11 0-180 15,-11 0-36-15</inkml:trace>
  <inkml:trace contextRef="#ctx0" brushRef="#br0" timeOffset="3725.33">6529 14280 172 0,'0'-10'16'0,"0"10"-13"0,0 0 42 16,10 0 9-16,-10 10 1 0,0 0 1 0,0-10-14 0,10 11-3 16,-10-1-1-16,0 1 1 0,0-1-7 0,0 11-2 31,0-11 0-31,0 12 0 0,-10-2-15 0,10 1-2 0,0 0-1 0,0 0 0 16,0 10 0-16,0-10 0 0,0 10 0 0,0-9 0 0,0 9-8 0,0 0 0 15,0 11-1-15,-10-11 0 0,20 0-3 0,-20 1 0 16,10-1 2-16,0 0-2 0,0-10 0 0,0 11-3 15,0-11 1-15,0-11 0 16,0 11-37-16,0-11-7 0,0 1-2 0</inkml:trace>
  <inkml:trace contextRef="#ctx0" brushRef="#br0" timeOffset="17041.56">4784 15283 319 0,'0'20'14'0,"0"-9"3"0,0 0-13 0,0-1-4 0,0 0 0 15,0 0 25-15,11-10 5 0,-11 11 1 0,0-1 1 16,0 1 0-16,10 10 1 0,-10-10 0 0,0 9 0 16,10 1-13-16,-10 10-3 0,11 1-1 0,-11-1 0 15,0 1-9-15,11-1-1 0,-11 11-1 0,0 0-1 16,0-11-4-16,10 10-4 0,-10-9 1 0,0 0 0 16,0-12-51-16,0 1-11 0,-10 0-2 0</inkml:trace>
  <inkml:trace contextRef="#ctx0" brushRef="#br0" timeOffset="17587.93">4837 15491 431 0,'0'11'19'0,"0"-11"4"0,0 0-19 16,10 0-4-16,-10 11 0 0,10-11 0 0,1 0 23 0,-1 0 3 15,-10 0 1-15,10 0 0 0,1 0-8 0,10-11-1 16,-11 11 0-16,22 0 0 0,-11-11-6 0,0 11-2 15,10-10 1-15,-11 10-1 0,13 0-2 0,-2-11-1 16,0 11 0-16,0 0 1 0,11 0 1 0,-1 11 0 16,1-11 1-16,0 10-1 0,-1-10-2 0,12 11-1 0,-11 0 0 0,11-11 0 15,-12 0-2-15,12 0 0 0,-2 0 0 0,12 0 0 16,-10 0-4-16,9 0 2 0,-9 0-2 0,9-11 2 16,-10 0-2-16,11 11 0 0,0-10 2 0,-1 10-2 15,1-11 3-15,-1 11-1 0,1-10 1 0,0 10-1 16,0 0 0-16,-1 0 1 15,1 0-1-15,10 0 1 0,-10 0-1 0,-1 0-2 0,1 0 3 0,0 0-1 16,-11 0-2-16,10 0 0 31,2 0 2-31,-2-10-2 16,1 20 2-16,-11-10-2 0,0 0 2 0,-10 0-2 0,-11 0 2 0,11 0-2 0,-10 10 3 16,9-10-3-16,11 11 3 0,-10-11-3 0,-11 10 3 0,21-10-3 0,-20 11 2 0,10-11-2 0,-21 0 2 0,9 11-2 15,-8-11 0-15,-2 0 2 0,2 0-2 0,-12 10 0 0,0-10 2 0,1 0-2 16,0 0 0-16,-11 0 2 0,10 0-2 0,-10 10 0 15,10-10 2-15,-10 11-2 0,0-1 2 0,0 0-2 16,0 12 3-16,-10-12-3 0,10 11 0 0,-10 0 2 16,-1 0-2-16,11-1 0 0,-11 2 2 0,1-1 0 15,0 10-2-15,10-11 3 0,-11 1-6 0,0 11 0 16,11-11-1-16,-9-1 0 0,9 2 0 0,-11-2 0 16,11 1 0-16,0 11 0 15,0-12-2-15,0 1-1 0,-11 11 0 0,22-11-1 16,-11 0-2-16,0 10-1 0,0-10 0 0,0 10 0 15,11-10-31-15,-11 0-6 0,-11 0-1 0,11-11-212 0</inkml:trace>
  <inkml:trace contextRef="#ctx0" brushRef="#br0" timeOffset="18312.55">5306 16066 28 0,'-10'11'0'0,"10"-11"3"0,-10 10-3 0,-1-10 0 16,0 10 0-16,11-10 64 0,0 0 13 15,-10 0 3-15,0 0 0 0,10 0-39 0,-11 0-7 16,11 0-2-16,-10 0 0 0,10 0-7 0,0 0-2 16,-10 0-1-16,10 0 1 0,0 0-1 0,0 0 0 15,0 0-1-15,0 0 1 0,0 0-11 0,0 0-1 16,0 0-1-16,0 0-1 0,0 0-2 0,0 0-2 0,10 11 1 0,0-1-1 16,11-10 2-16,-11 11 1 0,12-11-1 0,-2 0 1 15,12 11-3-15,-1-11-1 0,1-11 0 0,9 11 0 16,-10 0 1-16,11 0 1 0,0 0 0 0,0 0-1 15,-10-11 4-15,19 11 0 0,-9 0 0 0,0 0 0 16,10 0-11-16,-10 0-2 0,11 11 0 0,-12-11-1 16,11 11 9-16,-10-11 3 0,10 10-1 0,1-10 1 15,-1 10-9-15,0 0-2 0,0-10 0 0,-10 11 0 16,-1-1 5-16,1-10 0 0,0 11 2 0,11-11-2 16,-12 0 3-16,12 0-3 0,-2 0 2 0,13 0-2 15,-2 0 2-15,-10 0-2 0,-10 0 0 0,10 0 2 16,-10 0-2-16,0 10 0 0,0-10 0 0,10 0 0 15,-10 0 0-15,0 0 2 0,-1 11-2 0,1-11 0 0,0 0 2 16,-11 0-2-16,0 0 0 0,1 0 2 0,-11 10 2 0,-1-10 0 16,12 11 1-16,0-11-1 0,-12 10-6 0,1-10-2 15,10 11 0-15,-10-11 0 0,11 10 8 0,-12-10 2 16,1 0-1-16,-11 0 1 0,12-10-6 0,-2 10 0 16,-20-11 0-16,21 1 0 15,-10 10-21-15,-1 0-6 0,-10-11-1 0,0 11-273 0</inkml:trace>
  <inkml:trace contextRef="#ctx0" brushRef="#br0" timeOffset="18956.08">5213 13716 331 0,'0'0'14'0,"0"0"4"0,0 0-14 0,0 0-4 16,0 0 45-16,0 0 8 0,0 10 2 0,10 0 1 16,-10-10-31-16,0 11-5 0,0 0-1 0,0 10-1 15,0-11 0-15,0 10 0 0,10 2 1 0,-10-2-1 16,-10 12-18-16,20-1 0 15,-10 1-4-15,0-1 1 0,-10 11 3 0,10-1 0 16,0 11 3-16,0 1-3 0,0-1 2 0,0 11-2 0,0-1 0 0,0 11 0 16,0-10 2-16,0 10-2 0,0 0 0 0,0-10 0 15,0-1 0-15,0 12 2 0,0-11-2 0,0 10 0 16,0-10 0-16,0-1 0 0,0 1 0 0,0 10 0 16,10-10 0-16,-10-11 0 0,11 0 0 0,-1-10 0 15,-10-1-3-15,0-9-2 0,10-1 0 0,1 0 1 16,-11-9-22-1,0-12-5-15,11 11 0 0,-11-11-224 0</inkml:trace>
  <inkml:trace contextRef="#ctx0" brushRef="#br0" timeOffset="19484.97">6445 14907 216 0,'-11'0'19'0,"22"0"-15"0,-11 10-4 0,0 0 0 15,0 1 45-15,0-1 8 0,0 1 2 0,0-1 0 16,10 1-19-16,-10 9-3 0,0-9-1 0,11 10 0 16,-11-11-9-16,0 22-1 0,0-11-1 0,10 0 0 0,1-1-8 0,-11 1-1 15,0 0-1-15,0 11 1 0,10-12-5 0,-10 12-1 16,0-1-1-16,0 1 1 0,0-12-4 0,10 1-2 15,-10 0 3-15,0 0-3 0,0 0-3 0,0 0-2 16,0-11-1-16,0 11-189 16,0-11-39-16</inkml:trace>
  <inkml:trace contextRef="#ctx0" brushRef="#br0" timeOffset="20074.78">7510 14165 57 0,'0'0'5'16,"0"0"-5"-16,0 0 0 0,-10 0 0 0,10 0 77 0,0 10 15 15,0-10 3-15,0 0 0 0,0 0-48 0,0 0-9 16,0 11-2-16,0-11 0 0,10 0-14 0,-10 10-2 16,0-10 0-16,0 11 0 0,0-11-7 0,0 10-1 0,0 0 0 0,0 11 0 15,0-10-5-15,0 10-1 0,0-11 0 0,0 22 0 16,0-12-2-16,0 12 0 15,0-1 0-15,10 0 0 0,-20 11-7 0,10-10 0 0,10 9-1 0,-10 1 0 16,12 0 4-16,-12 0 0 0,0 10 0 0,0 0 0 16,9 0 7-16,-9 1 2 0,0-1 1 0,0 0-1 15,0-10-5-15,11 10-2 0,-11-10 1 0,0-1-1 16,0 2-2-16,0-2 0 0,0-9 0 0,0 10 2 16,0-22-2-16,0 11 0 0,0-9-3 15,0-12 3-15,0 11-13 0,-11-11-1 0,11 1-1 0,0-1-184 16,0-10-37-16</inkml:trace>
  <inkml:trace contextRef="#ctx0" brushRef="#br0" timeOffset="20553.97">6382 15690 423 0,'0'0'18'0,"0"0"5"0,0 0-19 0,0 0-4 0,0 0 15 0,0-11 1 16,0 11 1-16,0 0-1 0,0 0-6 0,0 0-2 15,0 0-1-15,10 11 1 0,-10 10-5 0,11-10 0 16,-11 9-1-16,0 11 1 0,0 1-3 0,0 0-4 16,0-2 0-16,0 12 1 15,0 0-34-15,0-21-7 0</inkml:trace>
  <inkml:trace contextRef="#ctx0" brushRef="#br0" timeOffset="20765.28">6455 15878 201 0,'0'0'18'0,"11"-11"-14"15,-11 11 46-15,10-10 9 16,-10 10 2-16,11 0 0 0,-11 0-24 0,10-10-5 0,0 10-2 0,1 0 1 15,0 0-10-15,-11 0-3 0,20-10 1 0,-9 10-1 16,-1-11-13-16,1 11-3 16,-1 0 0-16,1 0-2 0,10 0 0 0,-12 0 0 0,2 11 0 0,0-11 0 31,0 10-35-31,-2-10-7 0,-9 10 0 0</inkml:trace>
  <inkml:trace contextRef="#ctx0" brushRef="#br0" timeOffset="20959.16">6685 15638 345 0,'0'0'31'0,"0"0"-25"0,-11 10-6 0,11-10 43 0,0 0 8 16,0 11 2-16,0-11-1 15,0 0-21-15,0 10-5 0,0 0 0 0,0 1-1 0,-9 0 1 0,9 10 0 16,0-11 0-16,0 11 0 16,-11-1-21-16,11 1-5 0,0 0 0 0,0 11 0 0,0-12 0 0,0 2 0 15,0-2 0-15,0 12 0 16,0-11 5-16,11 10 0 0,-11-10 0 0,0 10-1 15,9-10-45-15,-9 10-9 0,0-10-3 0</inkml:trace>
  <inkml:trace contextRef="#ctx0" brushRef="#br0" timeOffset="21393.22">6790 15993 144 0,'20'-11'12'0,"-20"1"-9"16,11 10-3-16,0 0 0 0,-11 0 62 0,0-10 13 16,10 10 2-16,0 0 0 0,-10 0-39 0,11 0-8 0,0 0-2 0,-2 0 0 15,2 0-9-15,0 0-3 0,-1 0 0 0,0 0 0 16,1-11-10-16,-1 11-2 0,1-10 0 0,-1 10 0 15,1-11-2-15,-1 11-2 0,-10-10 0 0,11 10 3 0,-11-11-3 16,0 1 2-16,0 10 0 16,0-10-2-16,0-1 3 15,-11 11-3-15,11-11-3 0,-10 1 0 0,-1 10 1 16,1 0 2-16,10-10 0 0,-11 20 0 0,1-10 0 0,-1 0 0 0,1 10 0 16,0-10 0-16,-1 11 0 0,11 0 0 15,-11-1 0-15,2 11 0 0,9-11 0 16,-11 11 0-16,11-10 0 0,0 9 0 0,0 1-2 0,0-10 2 0,0 10-2 15,0-11 2-15,0 11-2 16,11-10 2-16,-11-1-3 0,9 0 3 0,2-10-3 0,0 11-2 0,9-1-1 16,-9-10 1-16,10 0-1 15,-11 0-26-15,1 0-6 0,10-10-1 0,-12 10-105 16,13 0-21-16</inkml:trace>
  <inkml:trace contextRef="#ctx0" brushRef="#br0" timeOffset="21628.6">7333 15732 302 0,'-21'10'27'0,"21"-10"-22"0,0 0 41 16,0 0 8-1,0 0 2-15,0 0 0 0,0 0-21 0,0 0-4 16,0 0-1-16,0 0-1 0,0 11-8 0,10-1-2 0,-20-10-1 0,10 21 1 16,0-11-10-16,0 11-1 0,0 1-1 0,0-2 1 15,0 12-6-15,-11-12-2 0,11 12 3 0,0-1-3 16,-10 11 0-16,10 0 0 0,0-1-4 0,0-9 2 15,10-1-7 1,-10 0-1-16,11 1-1 0,-11-1 0 0,10-10-4 0,1 10-1 0,-11-9 0 0,0-2 0 16,10-9-25-16,-10-1-6 0,0-10-1 0,0 0-102 15,0-10-21-15</inkml:trace>
  <inkml:trace contextRef="#ctx0" brushRef="#br0" timeOffset="21796.21">7103 16129 57 0,'-11'11'3'0,"11"-1"0"0,0-10 69 0,11-10 14 16,0-1 3-16,-1 0 0 0,-10 1-59 0,20-11-13 15,-8 11-2-15,-2-1 0 0,10 1 4 0,-9-1 0 16,0 1 1-16,9 10 0 0,11-10-15 0,-9 10-3 16,-2 0-2-16,12 0-149 15,-11-11-31-15</inkml:trace>
  <inkml:trace contextRef="#ctx0" brushRef="#br0" timeOffset="22049.68">7500 15711 259 0,'-10'11'11'0,"10"-11"3"0,0 0-11 0,-11 10-3 0,0-10 58 16,11 10 11-16,0-10 2 0,0 11 1 15,-10-1-40-15,10 0-7 0,-10 1-1 0,10-1-1 16,0 11-7-16,0 1-1 0,0-2 0 0,0 1 0 15,0 0-7-15,10 0-2 16,-10 0 0-16,10 10 0 0,-10-10-4 0,0 11-2 0,0-12 0 0,11 12 2 0,-11-1-2 16,11 1-4-16,-11-2 1 15,0 12 0-15,0-10-8 0,10-1-2 0,-10-10 0 0,10-1 0 16,-10 2-20-16,-10-12-3 16,10 1-1-16,0-11 0 0,10 10-6 0,-10-10-1 0,0 0 0 0</inkml:trace>
  <inkml:trace contextRef="#ctx0" brushRef="#br0" timeOffset="22203.29">7322 15941 216 0,'0'10'19'0,"0"-10"-15"15,0 0-4-15,11 0 0 0,-1 11 52 0,-10-11 10 16,0 0 1-16,11 0 1 0,9 0-23 0,-9 0-6 16,-1 0 0-16,1 0-1 0,10 0-13 0,-11-11-2 15,11 1 0-15,0-1-1 0,-10 1-9 0,9-1-1 16,11 1-1-16</inkml:trace>
  <inkml:trace contextRef="#ctx0" brushRef="#br0" timeOffset="22889.31">5401 16014 416 0,'0'0'9'0,"0"0"2"16,0 0 1-16,0 11 0 0,-12-1-10 0,12 0-2 0,0 1 0 0,0-1 0 0,0 11 17 0,0 0 2 15,0 0 1-15,0 10 0 0,0 0 6 0,0-10 1 16,0 11 0-16,0-1 0 0,0 0-18 0,0 1-3 15,0-1-1-15,0 0 0 0,12 1 9 0,-12 9 2 16,10-10 0-16,-10 12 0 16,0-2-22-16,11 1-4 0,-11 0 0 0,9 10-1 15,-9-21-17-15,11 11-3 0,-11 0-1 0,11 0-213 0</inkml:trace>
  <inkml:trace contextRef="#ctx0" brushRef="#br0" timeOffset="23264.64">6382 16265 489 0,'-10'0'11'0,"10"10"2"0,0 0 0 0,0 1 1 16,0-1-11-16,0 0-3 0,0 2 0 0,0-2 13 0,10-10 3 15,-10 10 0-15,0 1 0 0,10-1 7 0,-10 0 1 16,11 1 1-16,-11-1-1 15,11 1-13-15,-11-1-3 0,10 1-1 0,0 10 1 16,-10-11-8-16,11 0 0 0,-11 11 0 0,10 1 0 0,-10-2 0 0,0 12 0 16,11-12 0-16,-11 11 0 15,0 1-24-15,10-1-7 0,-10 11-1 0,11-11-230 16</inkml:trace>
  <inkml:trace contextRef="#ctx0" brushRef="#br0" timeOffset="23723.21">7552 16390 374 0,'-20'10'16'0,"20"1"4"0,0-11-16 0,0 10-4 0,0 1 0 0,0-1 0 16,0-10 29-16,0 11 5 0,0 9 1 0,0 1 1 0,0-11-7 0,0 12-1 15,0-1 0-15,0 0 0 0,-12-1-11 0,12 1-2 16,0 0-1-16,12 11 1 0,-12-12-7 0,0 12-2 16,0-11 0-16,0 10 0 0,20 0-3 0,-20 11-1 15,0-10 0-15,0 9 0 0,10 2-6 0,1-13-1 16,-1 12-1-16,-10-11 1 0,11 11 5 0,-1-11 0 15,1-9 0-15,-11 9-197 16,0-10-39-16</inkml:trace>
  <inkml:trace contextRef="#ctx0" brushRef="#br0" timeOffset="27209.06">9463 15325 144 0,'0'0'6'0,"0"0"2"0,0 0 71 0,11 10 14 16,0-10 3-16,-11 0 0 0,9 10-59 16,-9-10-12-16,11 0-3 0,0 0 0 0,-1 10-8 0,0-10-1 15,1 0-1-15,10 0 0 0,-11 0-7 0,0 0-3 16,12 0 1-16,-12 0-1 0,11 0-2 0,-10 11 0 16,9-11 0-16,-9 0 2 0,9 0-2 0,-9 0 0 15,10 0 0-15,-11-11 0 0,11 11-5 0,-10 0 0 16,-1-10 0-16,11 10 0 15,-21 0-47-15,11 0-10 0</inkml:trace>
  <inkml:trace contextRef="#ctx0" brushRef="#br0" timeOffset="27453.6">9620 15481 432 0,'0'21'19'0,"0"-21"4"0,0 0-19 0,0 0 34 16,0 0 6-16,0 0 1 0,0 0 1 0,0 0-23 0,10 0-5 15,-10 0-1-15,11 0-1 0,0 0-6 0,-1 0-1 16,0 0 0-16,1 0-1 16,0 0-4-16,-2-11-2 0,2 11 0 0,10 0 0 15,-11 0-2-15,11 0 0 0,0-10 0 0,0 10 0 16,-1 0-20-16,2-11-4 0,-2 1-1 0,2 10-258 15</inkml:trace>
  <inkml:trace contextRef="#ctx0" brushRef="#br0" timeOffset="32137.16">12263 14342 201 0,'0'0'18'0,"0"0"-14"0,0 0 52 0,0 0 12 16,0 0 1-16,0 11 1 0,0-11-40 0,0 10-9 15,0 1-1-15,0 0 0 0,0-1-6 0,0 10-1 16,0 1 0-16,0 1 0 0,0-2-8 0,0 12-1 15,-11-1-1-15,11-11 0 0,0 12-3 16,0-1 0-16,0 1 0 0,0-1-3 16,0 1-5-16,-10-2-2 0,10-8 1 0,-11 9-1 15,11-20-5-15,0 9-1 0,0-9-1 0,-10-1-208 0</inkml:trace>
  <inkml:trace contextRef="#ctx0" brushRef="#br0" timeOffset="32248.94">12189 14322 201 0,'0'0'18'0,"0"0"-14"0,0 0 15 0,0 0 3 15,0 0 0-15</inkml:trace>
  <inkml:trace contextRef="#ctx0" brushRef="#br0" timeOffset="34209.39">12252 14353 187 0,'-10'21'8'0,"10"-21"2"0,0 0-8 0,0 0 68 15,10 0 14-15,-10 0 2 0,11 0 1 16,-11 0-51-16,0 11-11 0,9-11-1 0,2 0-1 16,0 0-8-16,0 0-1 0,-2 0 0 0,2 0 0 15,0 0-5-15,-1 10-2 0,0-10 0 0,1 0 1 16,10 0-3-16,-11 10 0 0,0 0 0 0,-10-10-1 0,22 11-4 0,-22-1 2 16,10-10-2-16,0 22 0 15,-10-22 3-15,11 10-3 0,-11 11 3 0,11-11-3 0,-11 1 3 0,0-1-3 16,0 11 2-16,0-11-2 0,0 12 0 0,0-12 2 15,-11 0-2-15,0 1 0 16,11-1-5-16,-10 0-2 0,0 1 0 0,-12-1-1 0,22-10 3 0,-20 11 1 16,10-1-1-16,-1-10 1 0,0 0 4 0,1 0-3 15,0 11 3-15,-1-11-2 0,0 0 2 0,2 0 0 16,9 0 0-16,0 0 0 16,0 0 0-16,0 0-2 15,9 10 2-15,2-10 0 0,0 11 0 16,-1-11 0-16,11 0 2 0,-10 10-2 0,-1-10 3 15,10 11-3-15,-8-11 3 0,-2 10 0 0,10 0 1 0,-9 0 0 0,0-10 0 16,-1 12 1-16,0 8 0 16,-10-9 0-16,11-1 0 0,-11 11-5 0,11 0 2 15,-11-11-2-15,0 11 0 0,0-10 9 0,-11 0 1 0,0-1 1 0,11 10-1 16,-10-9-10-16,0-1-3 0,-1-10 1 16,0 0 2-16,1 11 2 0,0-11 0 0,-12 0-2 15,12 0 0-15,-10-11-4 0,9 11 1 0,-10-10-1 16,0-1-26-16,10 11-6 0,-9-10-2 15,-2 10-238-15</inkml:trace>
  <inkml:trace contextRef="#ctx0" brushRef="#br0" timeOffset="35487.46">11625 14645 316 0,'-10'11'28'0,"10"-1"-22"16,-11-10-6-16,11 0 0 0,0 0 27 0,0 0 3 0,0 0 2 0,0 0 0 16,0 0-6-16,0 0-2 0,0 0 1 0,0 0-1 0,0 0-5 0,0 0-1 15,11 0 0-15,-1 0 0 0,1-10-10 0,-1 10-1 16,22 0-1-16,-22-11 0 15,11 11 3-15,10 0 1 0,0 11-1 0,1-11 1 0,-11 10-10 0,10-10 0 16,1 0-2-16,-12 11-187 16,11-11-37-16</inkml:trace>
  <inkml:trace contextRef="#ctx0" brushRef="#br0" timeOffset="36193.83">12325 15084 315 0,'-11'11'14'0,"11"-11"3"0,0 0-13 0,0 10-4 0,0-10 23 15,0 0 5-15,0 0 0 0,0 11 0 16,0-1-3-16,0 0-1 0,0 1-1 0,11-1 1 16,-11-10-4-16,0 21-1 0,0-11 0 0,11 2 0 15,-11-2-8-15,0 10-2 0,0-9 0 0,0 10-1 16,0 0-6-16,0-1-2 0,0 2 0 0,-11-2 0 16,11 1 4-16,0 0-2 0,-11 0 0 0,11 0 0 15,-9 10-10-15,-2-10-2 0,11 0-1 0,0 0-164 16,-11-11-33-16</inkml:trace>
  <inkml:trace contextRef="#ctx0" brushRef="#br0" timeOffset="36693.03">12628 14698 43 0,'0'0'2'0,"0"0"0"0,0 0 62 16,0 0 12-16,0 0 3 0,0 0 0 15,0 0-46-15,0 0-10 0,0 0-1 0,0 10-1 16,0 1 3-16,11-11 1 0,-11 10 0 0,9-10 0 16,-9 0-2-16,0 0-1 0,11 0-1 0,0 10 1 15,0 0-5-15,-2-10-1 0,2 12-1 0,0-2 1 0,-1-10-5 0,11 10 0 16,-10-10-1-16,9 11 1 15,-10-1-3-15,12-10-1 0,-2 11 0 0,-9-1 0 0,10 0-2 0,0-10 0 16,-1 11 0-16,-9-11-1 0,10 10 1 0,0-10 0 16,0 0 0-16,0 0 0 15,-1 0 0-15,1 0 0 0,-10-10 0 0,10 10 0 0,0 0 3 0,-11-11 1 16,11 11 0-16,-10 0 0 0,9 0-11 0,-20 0-2 16,22 0-1-16,-22 0 0 0,9 0 2 0,-9 11 1 15,0-11-1-15,0 0 1 16,0 10-48-16,0-10-9 0</inkml:trace>
  <inkml:trace contextRef="#ctx0" brushRef="#br0" timeOffset="40198.3">13234 14844 57 0,'0'0'5'0,"0"10"84"16,10-10 16-16,-10 10 4 0,11 12 0 0,-11-11-69 0,10-1-14 16,0 10-3-16,1-9 0 0,0 10-1 15,9 0 0-15,-9-11 0 0,-1 11 0 0,0-10-7 0,12 9-1 16,-12 1-1-16,11-10 0 0,-11 10-5 0,11-11-1 15,0 11 0-15,-1-11 0 16,-8 11-3-16,9 0-1 0,-12-11 0 0,2 22 1 0,11-11-4 0,-13 10 2 16,2-10-2-16,0 0 3 0,-11 10-3 0,10-10 0 15,-10 0 0-15,10 0 0 0,-10 0 0 0,-10 10 2 16,10-10-2-16,0 0 0 0,-10 0 0 0,-1 0-4 16,0-1 1-16,2 2-1 15,9-2-3-15,-11-9-1 0,0 10 0 0,0 10 0 31,2-21-50-31,-2 12-10 0</inkml:trace>
  <inkml:trace contextRef="#ctx0" brushRef="#br0" timeOffset="43995.7">10926 15355 216 0,'0'0'19'0,"0"0"-15"0,10 0-4 0,-10 11 51 0,10-11 11 15,-10 0 1-15,11 10 1 16,-11 1-24-16,0 0-4 0,10-1 0 0,-10 1-1 16,0-1-10-16,0 11-2 0,0-11-1 0,0 11 1 15,0 0-10-15,-10-10-2 0,10 9 0 0,-11 1 0 16,11 0-5-16,-10-10-1 0,0 9 0 0,-1 1-1 0,11 0-2 0,-11 0-2 16,1 0 3-16,10-10-3 0,-10 10 2 0,10-11-2 15,0 0 0-15,0 1 0 0,0-1 0 0,0 11 0 16,10-21 0-16,-10 21 0 0,10-21 0 0,1 10 0 15,0-10-2-15,-1 11 2 0,11-22-5 0,-11 11-1 16,1-10 1-16,-1-1 0 16,1 1-23-16,-1-1-4 0,1-9-1 0,-2-1-241 0</inkml:trace>
  <inkml:trace contextRef="#ctx0" brushRef="#br0" timeOffset="44511.09">11009 15126 319 0,'0'0'14'0,"0"0"3"0,0 0-13 0,0 0-4 16,0-10 0-16,0-1 28 0,0 11 6 16,11-10 0-16,-11 10 1 0,0-11-6 0,9 11-1 15,3-10-1-15,-2-1 1 0,1-10-6 0,-2 1-1 16,2-2 0-16,11 2-1 0,-2-1-4 0,1 0-1 15,0 0 0-15,0-10 0 0,-1 9-1 0,2 2-1 0,-12-1 1 0,11 0-1 16,-10 0-13-16,9 11-4 16,1 0 0-16,-11-12 0 15,1 12-21-15,10 0-4 0,-11 10-1 0,1 0-253 0</inkml:trace>
  <inkml:trace contextRef="#ctx0" brushRef="#br0" timeOffset="45061.55">10978 16244 28 0,'0'-32'3'0,"10"11"-3"0,-10 21 87 15,0 0 16-15,11 0 4 0,-11 0 1 16,0 11-63-16,0-1-12 0,10 1-3 0,-10 10 0 16,11-11-11-16,-11 11-1 0,0-11-1 0,0 1-1 15,9-1-8-15,-9 12-2 0,12-12 0 0,-12 0-1 0,10-10-2 0,-10 11-1 16,11-1 1-16,-2 0-1 0,2-10-2 0,-11 11 0 16,11-11 0-16,0 10 0 15,-2 1-27-15,2 10-5 0,0-11-2 0</inkml:trace>
  <inkml:trace contextRef="#ctx0" brushRef="#br0" timeOffset="46024.07">13485 15920 28 0,'10'0'80'16,"1"-11"12"-1,-11 11 4-15,9 0 0 16,2 0-60-16,-11 0-11 0,0 0-2 0,0 0-1 0,0 0-1 0,11 0 0 15,-11 11 0-15,11-11-1 0,-11 10-10 0,0 1-2 16,0-1-1-16,0 1 0 0,0 9-7 0,0-9 0 16,0 10-3-16,0-10 3 0,0 9 0 0,0 1 5 15,-11-10 0-15,11 9-1 0,-11-9-6 0,0 10-2 16,11-10-1-16,-9 9 1 0,-2 1 7 0,1-11 3 16,10 1-1-16,0-1 1 0,-12 1 3 0,12-11 1 15,0 0 1-15,0 0-1 0,0 0-8 0,12-11-2 16,-12 1 0-16,0-11 0 0,10 10 8 0,1-9 1 15,-2-12 1-15,2 11-1 0,0 1-2 0,0-1 0 16,9-10-1-16,1 9 1 0,0 1-2 0,-10 1 1 0,9-1-1 0,1 10 0 16,-10 1-5-16,9-1 0 15,-9 1 0-15,9 0-2 16,-9 10-30-16,0-11-6 0,-11 11-1 0,10 0-223 0</inkml:trace>
  <inkml:trace contextRef="#ctx0" brushRef="#br0" timeOffset="46935.96">12189 15502 402 0,'0'0'18'0,"0"0"3"0,0 0-17 0,0 11 22 16,0-1 3-16,0-10 1 0,0 10 1 15,0 1-3-15,0-1 0 16,0 0-1-16,0 1 1 0,0 10-9 0,11-11-2 0,-22 11 0 0,11 0-1 15,0 0-6-15,0 0-2 0,0 0 0 0,0 0 0 16,0 0-4-16,0 10 0 0,-10-10-1 0,10 11 0 16,0-2-1-16,0 12-2 0,0-10 2 0,-10 9-2 15,10-9 3-15,0-1-3 0,10 1 0 0,-10-1 2 16,0 1-2-16,10-2 0 0,-10 2 0 0,0-11 0 16,11 0-3-16,-1 0 1 0,-10-11-1 0,0 0 0 15,11 1-39-15,-1-11-9 0,-10 0-1 0</inkml:trace>
  <inkml:trace contextRef="#ctx0" brushRef="#br0" timeOffset="49156.14">10079 15188 115 0,'0'0'10'0,"0"0"-8"0,0 0-2 0,0 0 0 15,0 0 58-15,0 0 11 0,0 0 2 0,11 12 1 16,-11-12-36-16,0 10-7 0,0-10-1 0,0 10 0 15,0 11-8-15,11-11 0 0,-11 11-1 0,0 0 0 16,0 0-12-16,0 10-3 0,0-10 0 0,0 11 0 16,0-11-4-16,0 10 0 0,10-11 0 0,-10 1 0 0,0 1 2 0,0-2-2 15,0-9 0-15,0 9 0 16,10-9 0-16,-10-11-3 0,0 11 0 0,11-1 0 0,-11 0 3 0,0-10 4 16,0 0 0-16,0 0-1 0,10 0-3 0,-10 0 2 15,11 0-2-15,-11-10 3 16,10 0 0-16,1-1 1 0,-1-10 0 0,-10 0 0 0,10 1-2 0,1-12-2 15,-1 11 2-15,-10-10-2 0,11 0 3 0,-1 9-3 16,-10 1 3-16,11 1-3 0,-11-1 6 0,10 0-1 16,-10 11 0-16,11-1 0 0,-11 1 0 0,0 10 0 15,0 0 0-15,0 0-1 0,0 0 0 0,10 0-1 16,-10 10 0-16,10 1 1 0,-10-1-2 0,11 0 0 16,-11 12 1-16,11-12-1 0,-11 10-2 0,10-9 3 0,-10 10-3 0,10 0 3 15,1-10-3-15,-11 9 0 16,11 1 0-16,-2-11 2 0,2 1-2 0,-1 10 0 15,1-10 0-15,-1-11 0 0,11 10 4 0,-10 0 0 16,-1-10-1-16,0 0 1 0,1 0 1 0,-11-10 0 16,11 10 0-16,-1-10 0 0,0-12 1 0,-10 12 0 15,11-11 0-15,-11-10 0 0,10 10-3 0,0-11-1 0,-10 11 0 0,0-9 0 32,11-12-18-32,-11 10-4 0,11 1-1 0</inkml:trace>
  <inkml:trace contextRef="#ctx0" brushRef="#br0" timeOffset="53679.21">10967 15188 172 0,'-10'12'8'0,"10"-2"1"15,-11-10-7-15,1 0-2 0,10 0 0 0,-10 0 19 0,-1 0 4 0,0 0 0 0,1 0 1 16,0 0 0-16,-1 10 0 0,1-10 1 0,0 0-1 15,-1 0-2-15,0 10 0 0,11 1 0 0,-10-1-1 16,0 1-9-16,0 10-2 0,-1-1 0 0,11 12 0 16,-11-1-6-16,11 1-2 0,-10 9 1 0,10 1-1 15,-10 0-2-15,10 10 0 0,0 0 0 0,-11 0 0 16,11 1 0-16,0-1-4 16,-11 1 2-16,11-1-1 0,0-11 3 0,0-9-3 0,0-1 3 0,11 1-3 15,-11-12 6-15,11 1 1 0,-1 0 1 0,0 0-1 16,1 0 0-16,10-10 0 0,-1 9-1 0,2-10 1 15,-2 11-2-15,1-10 0 0,0-1 0 0,0 1 0 0,0-1 0 0,0-10-2 16,0 11 3-16,0-11-1 16,0-11-2-16,0 1 0 0,-1 10-3 0,2-21 3 15,-13 10 7-15,13-10 2 0,-12 1 0 0,11-1 1 0,0-11-3 16,-11 12-1-16,0-22 1 0,1 10-1 0,0-9 3 0,-11-1 0 16,10 0 1-16,0-10-1 0,-10 10 2 0,11-10 1 15,-11 10 0-15,0 11 0 16,11-11-1-16,-11 11-1 0,0 9 1 0,-11 2 0 0,11-1-3 0,0 11-1 15,0-12 0-15,0 22 0 0,-11-10-3 0,11-1 0 16,-10 1-1-16,0 0 1 0,-1-1-4 0,0 1 2 16,1 0-2-16,0 10 2 0,10-11-2 0,-21 1 0 15,0-1 0-15,11 0 0 0,-1 1 0 16,0-1 0-16,2 1 0 0,-2 10 0 0,0 0 0 16,0 0 0-16,2 10-3 15,-2-10-29-15,1 11-5 0,10 10-2 0,-12-10-233 0</inkml:trace>
  <inkml:trace contextRef="#ctx0" brushRef="#br0" timeOffset="54727.38">5348 16955 144 0,'11'-33'12'0,"-11"23"-9"0,-11 0-3 0,11 20 52 16,0-10 9-16,0 10 3 0,0 1 0 15,0-11-28-15,0 10-5 0,0-10-1 0,0 0 0 16,0 0-9-16,0 0-3 0,0 12 1 0,0-2-1 16,11 0 0-16,-11 0 1 0,-11 1-1 0,11-1 1 0,0 11-8 0,0-10-2 15,0 9 0-15,0-9 0 0,0 0-2 0,0-1-1 16,0 10-1-16,0-9 1 0,-10 10-2 0,10 0-1 16,0-10 0-16,0 9 0 0,0 1-3 0,0 0 2 15,0 0-2-15,10 0 2 0,-10 0-2 0,0-1 0 16,0 2 0-16,11 9 0 15,-11-21-8-15,0 11 0 0,0 0 0 0,10 0-189 16,-10-21-37-16</inkml:trace>
  <inkml:trace contextRef="#ctx0" brushRef="#br0" timeOffset="55331.27">5066 17946 340 0,'0'11'15'0,"0"-11"3"0,0 0-14 0,0 10-4 16,0 1 0-16,0-1 19 0,0-10 3 15,0 11 1-15,0-1 0 0,-11-10-1 0,11 11 0 0,0-1-1 0,0 0 1 16,0 1-7-16,0-11-2 0,0 10 0 0,0 0-1 15,0 2 3-15,0-2 1 0,0 11 0 0,0-11 0 16,0 11-11-16,0-11-2 0,0 1 0 0,0 10 0 16,0-11-3-16,0 11 0 0,0-11 0 0,11 1 0 15,-11-1 0-15,11 0 0 0,0-10 0 0,-2 11 0 16,2-11 0-16,0 11-2 0,-1-11 2 0,0 0 0 16,1 0-3-16,0 0 3 0,9-11-3 0,1 0 3 15,-10 1-4-15,9 0 0 0,1-11 1 0,11 0-1 31,-12 0-37-31,1 0-8 0,-10-10-2 0</inkml:trace>
  <inkml:trace contextRef="#ctx0" brushRef="#br0" timeOffset="55791.5">5431 17748 345 0,'0'0'15'0,"0"0"4"0,-9 10-15 0,9 1-4 0,-11-11 0 0,11 0 22 15,0 0 4-15,0 11 1 0,0-11 0 16,0 0-6-16,0 0-2 0,-10 0 0 0,10 0 1 16,0 0-10-16,0 0-1 0,0 0 0 0,0 0-1 15,0 0-4-15,10 0-2 0,1-11 1 0,-2 11-1 16,13 0-2-16,-11-11 2 0,9 11-2 0,1 0 3 16,-11 0-17-16,12 0-3 0,-2 0-1 0</inkml:trace>
  <inkml:trace contextRef="#ctx0" brushRef="#br0" timeOffset="55997.03">5818 17591 388 0,'-11'21'17'0,"11"-21"4"0,0 0-17 0,0 0-4 16,0 10 0-16,0-10 31 0,0 0 6 15,0 0 0-15,0 11 1 0,0-11-15 0,0 11-3 16,0-1-1-16,0 0 1 0,0 1-9 0,0-1-1 15,0-10-1-15,0 11 0 0,0-1 1 0,0 1 0 16,11-1-1-16,-11 11 1 16,11-11-20-16,-11 12-5 0,10-12 0 0,-10 11-264 0</inkml:trace>
  <inkml:trace contextRef="#ctx0" brushRef="#br0" timeOffset="57128.43">13506 15544 144 0,'0'10'12'0,"-11"0"-9"0,1 1-3 0,-2 0 0 15,3-1 39-15,-2 0 7 0,1 11 2 0,-1-10 0 16,1-1-16-16,-11 11-3 16,10-11-1-16,1 12 0 0,0-12-8 0,-1 1-2 0,0 9-1 0,1 1 0 15,0-11-7-15,-1 11-1 0,1 11-1 0,0-11 0 16,10 21-5-16,-11-11-3 0,0 11 3 0,11 21-3 16,-10-1 0-16,10 11 0 0,0-10 0 0,10 10 0 15,-10-10 0-15,11-11 0 0,0 10 0 0,-1-9-3 0,0-1 3 16,1-21 0-16,9 1 0 0,2-1-2 0,-2 0 2 0,1-20 0 15,0-1 0-15,11 1 0 0,-11-11 4 0,9 0 0 16,3-11 0-16,-2-10 0 16,0 11 5-16,0-21 1 0,1 10 0 0,-12-11 0 0,11 1-5 0,-9 0-1 15,-2 0-1-15,1-12 1 0,-10-9-2 0,10 10-2 16,-11 1 2-16,10-12-2 0,-8 12 5 0,9-12 0 16,-12 2-1-16,2-2 0 0,0 1 7 0,0-11 1 15,-11-10 0-15,9 11 0 0,-9-2-1 0,0 2 0 16,-9-1 0-16,-2 1 1 0,11-1-8 0,-11 21-2 15,-9-10 1-15,9 10-1 0,-11 21-2 0,13-10 0 0,-12 21 0 16,0-1 0-16,0 11-3 0,0 11-1 0,0 9-1 16,-10 1-195-16,0 11-40 0</inkml:trace>
  <inkml:trace contextRef="#ctx0" brushRef="#br0" timeOffset="57832.35">7698 17393 354 0,'-31'10'16'0,"21"-10"3"0,20 10-15 0,-20 1-4 16,10-1 0-16,-11 1 0 0,11 0 13 0,0-1 2 15,0-10 0-15,0 11 1 0,-11-11-2 0,11 10 0 16,11 0 1-16,-11-10-1 0,0 11-5 0,0-1-1 16,11 0 0-16,-1-10 0 0,0 11-6 0,1-1-2 15,-1 1 3-15,0 10-3 0,1-11 0 0,0 1 0 16,-11 9 0-16,10 2-146 15,0-2-29-15</inkml:trace>
  <inkml:trace contextRef="#ctx0" brushRef="#br0" timeOffset="58505.75">7845 18020 287 0,'10'20'6'0,"-10"-20"2"0,0 0 0 0,0 0 0 0,-10-10-8 0,20 0 0 0,-10 10 19 15,0 0 3-15,0 20 0 0,0-9 1 32,-10-1-7-32,10 0-2 0,10-10 0 0,-10 0 0 0,0 0-7 0,0 12-1 15,0-12 0-15,11 10 0 0,-2 0-6 0,-9-10 2 0,0 11-2 16,11-1 2-16,-11-10 0 16,0 0-6 15,0 0 0-31,0 0 0 0,0 0 14 0,0 10 2 15,0 1 1-15,11-1 0 0,-11-10-6 0,0 11-1 0,0-11 0 0,0 0-1 16,11 0 1-16,-11 0 0 0,0 0-1 0,0 0 1 16,0 0-2-16,0 0-1 0,0 0 0 0,0 0 1 15,-11 0-21-15,11 0-4 0,0 0-1 0,-11 0 0 16,0-11-25-16,11 11-5 16,0 0-2-16,0 0 1 0,-9 0 19 0,9 0 4 0,0 0 1 0,0 0 0 31,0 0 10-31,0 0 3 0,0-10 0 0,0 10 0 0,9-11 20 0,2 11 4 0,-11 0 1 0,0 0 0 15,0 0 17-15,0 0 3 0,0 0 1 0,0 0 0 0,0 0-2 0,0 0-1 16,0 0 0-16,0 0 0 0,0 0-8 0,0 0-1 16,0 0 0-16</inkml:trace>
  <inkml:trace contextRef="#ctx0" brushRef="#br0" timeOffset="58907.67">7813 18114 302 0,'0'0'27'0,"0"0"-22"0,0 0 19 0,0 0 3 15,0 0 1-15,0 0 0 0,0 0-15 0,0 0-3 16,0 0 0-16,0 0-1 0,11-11 1 0,-11 11 0 16,0 0 1-16,0 0-1 0,0 0-4 0,0 0-1 15,0 11 0-15,0-11 0 0,0 0-1 0,9 0-1 0,3 10 0 0,-2 0 0 16,1 1-3-16,-2-1 0 0,-9 1 2 0,11 10-2 15,11-11 0-15,-13 11 0 0,-9 0 0 0,11-1 0 16,0 2 4-16,-1 9-1 0,0 0 0 0,-10 0 0 16,11-9 4-16,-11 9 1 0,0-10 1 0,0 0-1 15,-11 0 4-15,11-11 1 0,0 0 0 0,0 1 0 16,0-1-10-16,-10-10-3 0,10 11 0 0,0-1 0 16,0-10 0-16,0 0 2 0,10 10-2 15,-10-10 0-15,-10 0 0 0,10 0 2 16,0 0-2-16,0 0 3 0,0-10-3 0,0 0 3 15,0-1-3-15,0 1 2 16,10-1-2-16,-20-9 2 16,10-1-2-16,0 10 2 0,10-10-2 0,-10 1 3 0,0-1-3 0,0-1 2 0,22 2-2 0,-12-11 2 0,0 10-2 0,0 0-4 15,1-11 1-15,10 1 0 16,-11 10-19-16,1-10-4 0,-11 10-1 0</inkml:trace>
  <inkml:trace contextRef="#ctx0" brushRef="#br0" timeOffset="59101.42">8398 17696 444 0,'-11'0'20'0,"11"0"4"0,0 10-20 16,-10-10-4-16,10 11 0 0,0-11 0 0,0 0 8 0,0 0 0 15,0 0 1-15,0 0-1 0,10 0 4 0,-10 0 0 16,11 0 0-16,10 0 0 0,-11-11 0 0,12 1-1 0,-13-1 0 0,13 1 1 31,-2-1-19-31,-9 1-3 0,10-11 0 0,-11 21-228 0</inkml:trace>
  <inkml:trace contextRef="#ctx0" brushRef="#br0" timeOffset="59275.08">8753 17393 388 0,'-10'31'35'0,"0"-21"-28"0,10 1-7 0,-11 0 0 15,11 10 47-15,0-1 9 0,-11-9 1 0,11 9 1 0,0 1-35 0,0 11-7 16,0-11-1-16,-10-1 0 16,10 12-7-16,10-11-1 0,-10 10 0 0,11 0 0 15,-11 1-7-15,11-1-4 0,-1 0 1 0,0 1-194 16,0-11-40-16</inkml:trace>
  <inkml:trace contextRef="#ctx0" brushRef="#br0" timeOffset="61082.21">9850 17780 388 0,'0'0'17'0,"0"0"4"0,0 0-17 0,0 0 32 15,0 0 6-15,0 0 1 0,0 0 1 16,11 10-34-16,-2-10-6 0,-9 10-1 0,11-10-1 16,0 11-2-16,-1-11 2 0,11 10-2 0,-10-10 3 15,9 0-3-15,2 0 0 0,-2-10 0 0,1 10 0 16,-10-11 0-16,9 11 0 0,1-10 0 0,0 10 2 16,-10 0-2-16,9-10 0 0,-9 10 0 0,-1 10 0 31,1-10-5-31,-1 10-1 0,1 1 0 0,-1-1-1 15,0 11-26-15,-10 0-6 0,11 0-1 0,-11 0-158 0</inkml:trace>
  <inkml:trace contextRef="#ctx0" brushRef="#br0" timeOffset="61287.66">10059 17957 475 0,'-11'21'21'0,"1"-11"4"0,0 11-20 0,-1-10-5 0,11-1 0 0,-11 0 0 0,1 1 39 0,10-11 7 15,0 10 1-15,0-10 1 0,0 10-32 0,0-10-6 16,10 0-2-16,1 0 0 0,-11 12-5 0,11-12-3 16,-1 10 0-16,0-10 2 0,11 10-2 0,0 1 0 15,-10-1 0-15,9-10 0 0,1 10 0 0,-10 1-4 16,10-1 1-16,-1 1-1 16,12-1-41-16,-11-10-9 0,10 11-2 0</inkml:trace>
  <inkml:trace contextRef="#ctx0" brushRef="#br0" timeOffset="62752.04">11280 17842 417 0,'0'10'19'0,"0"-10"3"0,-9 11-18 0,9-11-4 16,0 0 2-16,0 0 1 0,0 0-1 16,0 10 1-16,0 1-3 15,0-1 0-15,0 1 0 16,9-1 0-16,-9 0 0 0,11 11 0 0,-11 11 0 15,11-11 0-15,-11 10 0 0,10 10 0 0,0-9 0 16,-10-1 0-16,11 1 0 0,-1-1 0 0,-10-10 0 16,11 10 0-16,-11-10 0 0,10 0 7 0,1-10 0 0,-11 10 0 0,0-21 0 15,10 10 0-15,-10-10 1 0,11 0-1 0,-1-10 1 16,1-1-3-16,-1 1-1 0,1-11 1 0,-2-1-1 16,2-9-1-16,0 0 0 0,9 10 0 0,-9-10 0 15,0 10-3-15,9-10 0 0,-9 9 0 0,0 2 0 16,-1-1 0-16,0 0 0 0,0 11 0 0,1-1 0 15,-1 1 3-15,1 10-1 0,-11-11 0 0,10 11 0 16,1 0 6-16,-11 0 1 0,10 0 0 0,0 11 0 16,-10-11-2-16,11 0-1 0,0 10 0 0,-1-10 0 15,-10 11-3-15,21-1 0 0,-21 1 0 0,10-1 0 16,-10 11-1-16,11-1-2 0,-11 2 3 0,10-1-1 0,-10 10-2 0,11-10 0 16,-11 0 2-16,10 10-2 15,0-10 0-15,-10-1 2 0,11 2-2 0,0-1 0 0,-11-11 4 0,10 1 0 16,0-1 0-16,11-10 0 15,-10 0 3-15,-1-10-1 0,11-1 1 0,-1 1 0 0,-9-11-1 0,11-1 0 16,-13 2 0-16,13-11 0 0,-2-1-6 0,-9 1 0 16,-1-11 0-16,11-10-288 15</inkml:trace>
  <inkml:trace contextRef="#ctx0" brushRef="#br0" timeOffset="63290.47">12743 17664 561 0,'0'0'50'16,"0"0"-40"-16,0 0-8 0,11 0-2 0,-1 0 2 0,0 0 1 16,12-10-1-16,-2 10 1 0,1 0 0 0,0 0 1 15,10 0-1-15,-10 0 1 0,10-10 1 0,1 10 1 16,9 0 1-16,-9 0-1 0,-1-11 0 0,0 11 0 15,11 0 0-15,-11 0 0 0,1 0-3 0,-1 0-1 16,0-11 1-16,-9 11-1 0,9-10-2 0,0 10 0 16,-10 0-3-16,0 0 3 15,0 0-9-15,0 10-1 0,0-10-1 0,-12 11 1 16,3-11-34 0,9 0-8-16,-21 11 0 0</inkml:trace>
  <inkml:trace contextRef="#ctx0" brushRef="#br0" timeOffset="63528.84">13265 17633 244 0,'-10'11'22'0,"10"-1"-18"0,-21 0-4 0,21 11 0 16,-11-10 89-16,1-1 16 0,10-10 4 0,0 11 0 15,0-1-86-15,0-10-17 0,0 10-3 0,0 1-1 16,10-1-2-16,-10 1-2 0,11 10 2 0,-11 0-4 0,10-1 4 0,-10 12-3 15,11-11 3-15,-11 10-3 0,10 0 3 0,-10 11 0 16,10-10 0-16,-10-1 3 0,0 11 1 16,0-11 0-16,11 0 0 0,-11 1 0 0,0-1-4 0,11 0 3 15,-11-10-3-15,0 11 2 16,0-11-22-16,0-1-4 0,0-9 0 0</inkml:trace>
  <inkml:trace contextRef="#ctx0" brushRef="#br0" timeOffset="63919.78">13192 17110 379 0,'0'0'17'0,"0"0"3"0,0 0-16 0,0 0 14 0,0 0 2 15,0 0 0-15,0 0 0 16,0 0-1-16,0 0 0 0,0 0 0 0,0 0 0 0,0 0-7 0,0 11-2 15,10-1 1-15,-10 12-1 16,0-12-2-16,11 11 0 0,-11 0 0 0,10-1 0 0,-10 1-4 0,11 1 0 16,-11-2 0-16,0 11 0 15,0-9-6-15,0-2-2 0,0 1-1 0,0 0 1 16,0-11-12-16,0 11-1 0,0-10-1 0,0 0 0 16,-11-11-27-16,11 0-5 0,0 0-1 0,0 0-128 0</inkml:trace>
  <inkml:trace contextRef="#ctx0" brushRef="#br0" timeOffset="64325.59">13265 16902 532 0,'0'20'24'0,"0"-20"4"0,0 0-22 0,0 11-6 0,0-1 0 0,0 2 23 16,0-2 3-16,10-10 0 0,1 10 1 15,-11 0-21-15,11-10-4 0,-1 11-2 0,11-11 3 16,-11 0-3-16,0 10 0 0,12-10 2 0,-12 11-2 15,0-11 0-15,1 10 0 0,10-10 0 0,-21 11 0 16,10-11 0-16,-10 10 0 0,11 0 0 0,-11 1 2 16,0 0-2-16,-11-1-3 0,1 0 3 15,10 0-5-15,-11 1 0 0,1-1 0 0,-11 1 0 16,11 0 5-16,-1-1-3 0,-10-10 3 0,11 11-2 16,-1-1 2-16,1-10 0 0,0 0 0 0,-1 0 2 15,0 0-2-15,1 10 0 0,0-10 0 16,10 11 0-16,10-11 3 15,0 10-1-15,-10-10 1 0,11 10-1 16,0 1 1-16,9-11-1 0,-9 0 1 0,-1 10 0 16,0 1 3-16,12-11 0 0,-12 11 1 0,0-11 0 15,1 10 1-15,-11-10 0 0,10 10 0 0,1-10 0 0,-11 11-4 0,0-11-2 16,-11 10 1-16,11 0-1 0,-10 1-2 0,-1 0 3 16,1 9-3-16,-11 1 3 0,10-10-3 0,-9 9 0 15,9 1 0-15,-9 1 0 16,9-12-16-16,0 1-4 0,1-1-1 0,0 0-269 0</inkml:trace>
  <inkml:trace contextRef="#ctx0" brushRef="#br0" timeOffset="94375.64">1828 12232 331 0,'0'0'29'0,"0"0"-23"16,0 0-6-16,0-10 0 0,0 10 32 0,0 0 5 16,0-10 1-16,11 10 1 0,-11 0-7 0,0 0-1 15,0 0 0-15,0 0 0 0,0 0-9 0,0 0-2 16,0 10 0-16,0 0 0 0,11 1-6 0,-11 10-2 16,0-1-1-16,10 1 1 0,-10 1-6 0,10 8-1 15,-10-8 0-15,0 9-1 0,0 0-2 0,10 0-2 0,2 1 3 0,-12-1-3 16,9 1 0-16,2-1 2 15,-11-10-2-15,10 10 0 0,-10 0 0 0,11-9-3 0,-1-2 0 0,-10 1 1 32,11 0-9-32,-11-11-3 0,10 1 1 0,1-1-1 15,-11-10-37-15,0 0-8 0,0 0-1 0</inkml:trace>
  <inkml:trace contextRef="#ctx0" brushRef="#br0" timeOffset="94580.57">2017 12191 464 0,'0'0'20'0,"0"0"5"0,0 0-20 0,0 10-5 0,-11-10 0 0,11 21 0 16,0-11 26-16,0 1 4 0,0 10 0 0,-11-11 1 15,11 11-6-15,0 0-1 0,-10-10-1 0,0 9 1 16,10 1-6-16,-11 0-1 0,1 0 0 0,-1 0-1 16,1 0-16-16,-11 10-5 0,10-10 0 0,-10 10 0 15,11 1 2-15,-10-12 1 0,-2 12 0 0,2-1 0 16,-1 0-26-16,0 1-6 0,10-11-1 0,1 10-149 15,0-10-31-15</inkml:trace>
  <inkml:trace contextRef="#ctx0" brushRef="#br0" timeOffset="95411.81">2737 12441 288 0,'0'0'25'0,"0"0"-20"0,10 0 42 16,-10 11 9 0,11-11 1-16,0 0 0 0,-1 10-26 0,0-10-5 0,1 10-1 0,0-10-1 15,-2 11-4-15,2-1-1 0,0-10-1 0,0 11 1 0,9 0-7 0,1-1 0 16,0 0-1-16,0 1 0 16,0-1-4-16,0 1-1 0,10-1-1 0,0-10 1 0,11 10-1 0,-11 1-1 15,1-1 0-15,-1 1 0 0,11 0 0 0,-11-1 0 16,0-10-1-16,11 21 1 0,-11-21-2 0,1 20 0 15,-1-9-2-15,0-11 3 16,0-11-3-16,1 11 2 0,-1 0-2 0,0 11 0 0,-9 10 0 0,9-11 2 16,-10 1-2-16,0-11 0 0,-1 0 0 0,2 0-3 15,-12 0 0-15,11 10 1 16,-11-10-16-16,11 0-2 0,-10 0-2 0,-1 0 1 16,1 0-35-16,-2 0-6 0</inkml:trace>
  <inkml:trace contextRef="#ctx0" brushRef="#br0" timeOffset="96068.52">815 12462 475 0,'11'0'42'0,"-1"-10"-34"0,1 10-8 0,9 0 0 15,2 0 22-15,-2 0 2 0,1 0 1 0,0 0 0 16,11 0-7-16,-12 0-1 0,11 10-1 0,1-10 0 16,0 10-8-16,-2-10-1 0,2 11-1 0,10-11 0 15,-1 10-6-15,1-10 2 0,0 0-2 0,10 0-191 16,-21 0-39-16</inkml:trace>
  <inkml:trace contextRef="#ctx0" brushRef="#br0" timeOffset="96379.38">2246 12577 331 0,'0'0'29'0,"0"0"-23"15,0-10 42-15,0-1 8 0,0 11 2 0,11 0 0 16,-11 0-20-16,11 0-4 15,-11 0 0-15,9-10-1 0,2 10-12 0,0 0-3 0,-1 0 0 0,0 10 0 16,1-10-11-16,-1 0-3 0,11 0 0 0,0 11 0 31,0-11-11-31,-11 0-3 0,11 10 0 0,0 0-308 0</inkml:trace>
  <inkml:trace contextRef="#ctx0" brushRef="#br0" timeOffset="97405.6">3960 12755 489 0,'0'0'22'0,"0"0"4"0,0 0-21 0,10 0-5 15,0 10 0-15,11-10 9 0,-10 0 1 16,-1 0 1-16,11 10-1 0,-1-10 5 0,12 11 1 16,-11-1 1-16,10 0-1 0,1-10-2 0,-1 12-1 15,0-12 0-15,0 10 0 0,11 1-1 0,0-1-1 16,0-10 0-16,-11 0 1 15,11 10-5-15,0 0-1 0,0-10-1 0,-1 11 1 0,1-1-3 0,10 1-1 16,-10-1-2-16,21 1 3 0,-11 10-3 0,11 0 2 16,-22-11-2-16,12 22 0 0,-11-12 0 0,0-9 2 0,-11 10-2 0,11-1 0 15,-1 1 0-15,-10-11 0 16,0 12 0-16,1-11 0 16,-1-1-33-16,-10 0-7 0</inkml:trace>
  <inkml:trace contextRef="#ctx0" brushRef="#br0" timeOffset="97685.03">5317 13361 489 0,'-21'10'11'0,"21"-10"2"0,0 10 0 0,0 1 1 0,0-1-11 0,0 0-3 0,0 1 0 0,10-1 13 0,-10 2 3 16,11-12 0-16,-11 10 0 15,10 0-1-15,1-10 1 0,-11 0-1 0,10 0 1 0,11 0-3 0,-10 0-1 16,-2-20 0-16,13 8 0 0,-2 2 7 0,-9-11 1 16,11 0 0-16,-13 11 0 0,13-11-16 0,-12 11-4 15,0-11 0-15,1-1 0 0,0 2 14 0,-11 10 2 16,10-12 0-16,-10 2 0 0,0-1-13 0,0 0-3 16,0-10 0-16,0 10 0 15,-10-21-12-15,-1 11-4 0,0-1 0 0,1 0 0 0</inkml:trace>
  <inkml:trace contextRef="#ctx0" brushRef="#br0" timeOffset="104650.15">3500 17831 86 0,'-11'11'8'0,"0"-11"-8"16,11 10 0 0,-9-10 52-16,9 0 10 0,0 0 2 0,0 0 0 15,0 0-39-15,0 0-7 0,0 0-2 0,0 0 0 16,0 0 8-16,0 11 1 0,9-11 1 0,2 10-1 0,0-10-10 0,-1 0-1 16,11 11-1-16,-11-22-1 0,21 11-1 0,-9 0 0 15,9-10-1-15,-10 10 1 0,10 0-3 0,1-11 0 16,-1 1 0-16,0-1 0 0,1-9-1 0,10 9 1 15,-11-9-1-15,0 9 1 0,0-10-8 0,11 10-4 16,-10 1 1-16,-1 0 0 0,0-1 3 0,0 1 0 16,1 10 0-16,-1-11 3 0,-11 11-3 0,2 0-4 15,-11 0 2-15,-2-10-1 16,2 10-49-16,0 0-9 0,-11-11-3 0,0 1-133 0</inkml:trace>
  <inkml:trace contextRef="#ctx0" brushRef="#br0" timeOffset="105036.33">3614 17508 504 0,'-20'0'44'0,"20"0"-35"0,-11 10-9 0,0 0 0 15,11-10 8-15,0 11 0 0,-10-1 0 0,10 1 0 16,0-11 0-16,10 10 0 0,-10-10-1 0,0 11 1 15,0-1 1-15,0 11 0 0,11-11 1 0,-11 1-1 16,0 0-5-16,11-1 0 0,-11 11-1 0,0 0 0 16,0-11-3-16,-11 11 0 0,11 10 0 0,-11-9 0 15,1 9 0-15,0 10 0 0,-1 1 0 0,-10-11 0 16,1 11 5-16,-2-10 0 0,2 9 1 0,-1-10-1 0,0 12-1 0,0-12-1 16,11-10 0-16,-11 0 0 0,10-11 4 0,1 1 0 15,0-11 1-15,10 10 0 0,-11 0-5 0,11-10 0 16,0 0 0-16,0 0 0 0,11 0-3 0,-1 11 0 15,11-11-3-15,-11 0 3 0,11 0 0 16,0 0 0-16,0 0-2 0,11 0 2 0,-12-11 0 16,1 11 0-16,0-10 0 0,10 10 0 0,-10-10-2 15,10 10 2-15,-10-11-3 16,11 1-17-16,-1-1-3 0,-10 1-1 0</inkml:trace>
  <inkml:trace contextRef="#ctx0" brushRef="#br0" timeOffset="105521.63">2110 17978 302 0,'0'-11'27'16,"0"11"-22"-16,0 0-5 0,0 0 17 0,0 11 3 16,0-1 0-16,0 1 0 0,-10-11 4 0,20 10 2 15,-10 1 0-15,0 9 0 0,0-9-2 0,0 9 0 16,11 2 0-16,-1-1 0 0,1-1-11 0,-1 1-1 15,1 11-1-15,10-11 1 0,0 10-8 0,0 11-1 16,-1-11-1-16,2 0 1 16,-2 0-3-16,1 1 0 0,0 10 2 0,10-11-2 0,-10 11 0 0,0-11-2 0,10 1-1 0,1 10 1 31,-1-11-32-31,0 0-6 0,-10-10-2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42:21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4774 14468 316 0,'0'0'14'0,"0"0"3"0,0 0-13 0,0 10-4 0,0 1 30 0,0-11 6 16,0 10 2-16,0-10-1 0,0 11-13 0,0-11-4 15,0 0 0-15,0 0 0 0,0 10-10 0,0 0-3 16,10-10-1-16,-10 11 1 0,0-1 4 0,0-10 0 15,0 10 1-15,11 2 0 0,-11 8-7 0,0-9 0 16,0 9-1-16,0 1 0 0,0 0-4 0,0 0 0 16,10 11 0-16,-10-2 0 0,0 2 0 0,0-11 0 15,0 0 0-15,0 10 0 0,0-10 8 0,0 11 0 16,0-1 1-16,10-10-1 0,-10 10-5 0,11 1-3 16,-11-2 3-16,11 2-3 0,-11-11 2 0,10 10-2 15,-10-10 0-15,10 0 2 0,-10 11-2 0,11-12 0 16,-1 1 0-16,-10 0 0 0,10 10 5 0,-10-9 0 15,0-12 1-15,0 10-1 0,11 1-8 0,0-10-1 16,-11 10-1-16,0-10 1 0,0 9 4 0,10 1 0 0,-10-11 0 0,0 11 2 16,0 1-2-16,0-2 0 0,10 1 2 0,-10 0-2 15,-10 0 0-15,10 0 0 0,10 10 0 0,-10-10 2 16,11 0 1-16,-1 0-1 16,-10 0 1-16,11 0 0 0,-11-11-3 0,10 0-4 0,-10 1 1 0,11-1 0 15,-1 1 3-15,1-11 4 16,-11 10-1-16,9 1 0 0,3-11-3 15,-12 11 0-15,10-1 0 0,1 0 0 0,-11 0 0 0,9 1 0 16,-9 0 0-16,11-1 0 0,-11 0 0 0,11 1 0 16,0-1 0-16,-11 1 0 0,9-11 0 0,2 10 0 0,-11 1 0 15,11-1 0-15,-1-10 0 16,-10 10 0-16,10 1 2 0,1-11-2 0,-11 10 3 0,11-10-3 0,-1 11 0 16,0-11-3-16,0 11 3 0,-10-1 0 0,11-10 5 15,0 0-1-15,9 0 0 0,-20 0-7 0,11 10 0 16,9-10-1-16,-9 11 0 0,0-11 4 0,-1 0 0 15,0 10 0-15,1 1 0 0,10-11 4 0,-11 10 1 16,1 0 1-16,10-10-1 0,-12 11-5 0,13-1 0 16,-11 1 0-16,-2-11 0 0,13 11 0 0,-11-1 0 15,9-10 0-15,-9 10 0 0,9-10 0 0,-9 0 0 16,0 0 0-16,9 0 0 0,-10 0 0 0,1 0 2 16,10 0-2-16,-11 0 0 0,12 0 0 0,-13 0 2 15,2 0-2-15,10 0 0 0,0-10 2 0,-11 20-2 16,11-10 2-16,-10 0-2 0,10 10 8 0,-11 1 0 15,11-11 1-15,-10 10-1 16,9 1-8-16,-9-1 0 0,9 1 0 0,2-1 0 0,-2 1 0 0,-9-11 0 16,10 0 0-16,-11 10 0 0,11-10-2 0,-10 0-2 0,9 11-1 0,-9-11 1 15,-1 0 4-15,11 0 0 16,-10 0-2-16,-1 0 2 0,11 0 3 0,0 0 2 0,-11 0 0 0,1 0 0 16,9 0-5-16,2 0-3 0,-2 0 0 0,1 0 0 15,0 0 3-15,0 0 0 0,-10-11 0 0,9 11 2 16,2 0-2-16,-2 11 0 15,1-11 0-15,0 0 2 0,-11-11-2 0,11 11 3 0,0 0-3 0,0 0 3 0,0 0-3 16,0 0 2-16,10 0-2 0,-10 0 3 16,10 0-3-16,1 0 0 0,-1 0 2 0,-11 11-2 15,13-11 2-15,-2 0-2 0,0 0 2 0,10 0-2 16,-9 0 2-16,0 10-2 0,-1-10 3 0,0 0-3 16,0 10 2-16,1-10-2 0,-1 11 3 0,11-11-3 15,10 0 3-15,-10 10-1 0,-10-10-2 0,-2 0 3 0,2 0-1 0,9 0 0 16,-9 0 1-16,-1 0-1 0,1 0 0 0,-1 0 0 15,0 0 1-15,1 0-1 0,-12 0 0 0,12 0 0 16,0-10 0-16,9 10 0 0,-20 0-2 0,10 0 3 16,1 0-3-16,-1 0 3 0,0 0-3 0,0-11 2 15,-10 11-2-15,11 0 3 0,-2 0-3 0,-8 0 0 16,-2 0 2-16,-9 11-2 0,20-11 2 0,-9 0-2 16,-2 0 3-16,-9 0-3 0,10 0 2 0,-11 0-2 15,11 0 3-15,0 0-3 0,-21 0 2 0,10 0-2 16,1 0 0-16,9 0 2 0,-9 0-5 15,0 0-39 1,-11 0-8-16,0 0-1 0</inkml:trace>
  <inkml:trace contextRef="#ctx0" brushRef="#br0" timeOffset="2957.51">3562 14604 230 0,'0'0'20'0,"0"0"-16"0,0 0-4 0,0 0 0 0,0 0 33 0,0 10 6 16,0 0 1-16,0-10 0 0,0 0-7 0,10 11-1 16,-10-1-1-16,0 1 1 0,0-1-13 0,0 1-2 15,0-1 0-15,0 11-1 0,0-10-1 0,0 9 0 16,0 2 0-16,0-2 0 0,0 1-7 0,0 10-1 16,0 0 0-16,0 2 0 0,-10-3-3 0,10 2 0 15,0 9 0-15,0 1 0 0,-10 0-1 0,10 0-1 16,0 10 0-16,0-10 0 0,0 0-2 0,0-1 2 15,0 1-2-15,0 0 2 0,-11-10-2 0,11-1 0 16,11 10 2-16,-11-9-2 0,0-1 0 0,0-10 0 16,0 21 0-16,0-11 2 0,0 11-2 0,0-10 0 0,0 9 0 0,0-10 0 15,0 12 0-15,10-13 0 16,-20 2 0-16,10 10 2 0,0-11-2 0,0 0 0 0,0 11 0 0,0-10 0 16,0 9 0-16,0-9 2 15,0 9-2-15,0 1 0 0,0 0 2 0,0-11-2 0,0 1 3 0,0-1-3 16,0 0 0-16,0 1 0 0,0 9 0 0,0-10 0 15,0 12 0-15,0-12 0 0,0 10 0 0,0 2 0 16,0-12 0-16,0 0 0 0,0 0-3 0,0 1 3 16,0-12 0-16,0 12 0 0,0 0 0 0,0-1 0 15,0 0 0-15,0 1 0 0,0-1 0 0,10-10 0 16,-10 0 0-16,0 10 0 0,0-10 0 0,10 10 0 16,-10-10 0-16,11 11 0 0,-11-12-2 0,11 22 2 0,-1-21 0 0,-10 10 0 15,10 0 0-15,-10 1 0 16,11-11 0-16,-1 10 0 0,-10 0 0 0,0 1 0 15,11 10 0-15,-11-22 0 0,0 12 0 0,10-1 0 16,-10 11 0-16,0-21 0 0,0 10 0 0,0 1 0 0,0-1 0 0,0-10 0 16,0 10 0-16,0-10 0 0,0 0 0 0,0 0 0 15,0 0 0-15,0-11 0 0,11 1 0 0,-11-1 0 16,0-10-2-16,0 0-8 16,0 0 0-16,0-10 0 0,0-11-178 15,0 0-34-15</inkml:trace>
  <inkml:trace contextRef="#ctx0" brushRef="#br0" timeOffset="3646.94">2883 16484 530 0,'0'0'11'0,"0"0"3"0,0 0 1 0,0 0 0 0,0 10-12 0,11 0-3 0,-1-10 3 0,1 12 0 15,10-12 0-15,0 10 0 16,0-10-1-16,10 10-2 0,0 1 3 0,0-1-1 0,1-10 7 0,10 11 1 15,-1-11 1-15,11 10 0 0,-10-10-6 0,11 10-1 16,-12-10 0-16,22 11 0 0,-11-1 1 0,0 0 0 16,1-10 0-16,9 11-1 0,1 0 2 0,-11-11 0 15,0 10 0-15,1 1 0 0,-1-11-1 0,0 0-1 16,11 0 1-16,-1 10-1 0,1 0-1 0,-1 1-1 16,12-1 0-16,20 1 0 0,-11-1 8 0,1 1 1 15,-1-1 1-15,-19-10 0 0,8 10-7 0,1 1-1 0,0-11 0 0,1 11 0 16,-12-11-4-16,22 10 0 0,-1-10 2 0,32 10-2 15,-32 0 2-15,12 1 0 0,-12 0-2 0,22-1 3 16,-21 1-1-16,9-1-2 0,-9 1 2 0,-1 9-2 16,1 1 5-16,10-11-1 0,-10 11-1 0,-1 1 1 15,1-2-2-15,-11 1-2 0,10 0 2 0,1 0-2 16,-11 0 3-16,1-10-3 0,9-1 3 0,-10 0-3 16,11 0 0-16,-12-10 2 0,1 0-2 0,1 0 0 15,-12 0 0-15,11 11 0 0,-9-11 0 0,8 0 0 16,1 0 0-16,-10 0 0 0,-11 0 0 0,1 10 0 0,-1-10 0 0,0 11 2 15,0-11-2-15,0 11 0 16,1-1-8-16,-1-10-2 0,-10 11 0 0,0-1 0 16,-11 0-14-16,0-10-2 0,-10 11-1 0</inkml:trace>
  <inkml:trace contextRef="#ctx0" brushRef="#br0" timeOffset="4551.25">2507 15794 158 0,'0'32'14'0,"0"-21"-11"16,0-1-3-16,11 0 49 0,-11 0 10 0,0 1 2 16,10-11 0-16,-10 11-41 0,11-11-8 0,-1 10-1 15,-10-10-1-15,11 10-3 0,-2-10-1 0,3 0 0 0,-2 0 0 16,-10 0 2-16,11 0 0 16,-2 0 0-16,2 0 0 0,0 0 2 0,0 0 0 0,-2-10 1 0,13 10-1 15,-12-10-3-15,11-1-1 31,-10 0-1-31,-1 1 1 0,0 10-1 0,0-10-1 0,-10 10 1 0,11-10-1 0,-11-1 1 0,0 11 0 0,0 0 0 0,0 0 0 16,0 0 1-16,-11 0-1 0,11 0 1 0,-10 0-1 0,0 0-3 0,0 0-2 16,-12 0 3-16,2 11-3 15,-2-1 3-15,13-10-3 0,-13 10 2 0,2 0-2 0,-1 1 2 0,0 10-2 16,10-11 0-16,-10 1 2 0,11-1 3 0,-1 1 0 16,1 10 1-16,-1-11-1 0,11 0-5 0,0 1 0 15,0 10 0-15,11-10-3 0,-11-1 9 0,10 11 2 16,1-11 0-16,-1 1 0 0,11-1-4 0,-1 0 0 15,2 1-1-15,-2 10 1 0,2-10-2 0,-2-1 0 16,12 10-2-16,0-9 3 0,-12-1-3 0,1 1 2 16,10-1-2-16,-9 1 0 0,-2-11 0 0,2 0-4 15,-2 0 1-15,-10 0-1 16,1-11-56-16,10 1-12 0</inkml:trace>
  <inkml:trace contextRef="#ctx0" brushRef="#br0" timeOffset="5015.82">2842 15847 324 0,'0'0'15'0,"0"0"2"0,0 0-13 0,11 0-4 15,-11-10 0-15,9-1 25 0,-9 11 4 0,11-11 1 0,-11 1 1 16,10 10-13-16,1 0-2 15,-1-11-1-15,1 11 1 0,-11 0-4 0,10-10-1 16,1 10 0-16,-1 10 0 16,11-10-18-16,-10 0-3 0,-2 0-1 0</inkml:trace>
  <inkml:trace contextRef="#ctx0" brushRef="#br0" timeOffset="5659.92">3155 15513 57 0,'0'0'5'0,"0"0"54"16,-10 10 10-1,10-10 3-15,0 0 0 0,0 0-28 0,0 0-6 0,0 0 0 0,0 0-1 16,0 0-17-16,0 0-4 16,0 0-1-16,0 0 0 0,10 10-4 0,0-10 0 0,-10 0 0 0,11 0 0 15,-1-10-1-15,0 10 1 0,-10 0-1 0,11 0 1 16,0 0-3-16,-1 0-1 0,-10 10 0 0,10-10 0 16,-10 0 7-16,0 0 1 0,0 0 0 0,0 0 1 15,11-10-19-15,-11 10 0 16,0 0 6-16,0 0-1 0,0 0 0 15,0 0-2-15,0 10 2 0,0 1-2 16,0-11 0-16,0 0 2 16,0 10-2-16,0-10 0 0,0 0 0 15,10 10 0 48,-10-10 0-16,0 0-6-47,0 0-2 0,0 0-1 0,0 11-183 15,0-11-36-15</inkml:trace>
  <inkml:trace contextRef="#ctx0" brushRef="#br0" timeOffset="6547.26">3228 15481 395 0,'0'0'8'0,"0"0"3"0,0 0 0 0,0 0 0 0,0 0-9 0,-10 10 19 0,10-10 5 16,0 0 0-16,0 0 0 16,-11 0-5-16,11 0-1 0,-11 22 0 0,11-12 0 0,-10 11-11 0,10-11-2 15,-10 11-1-15,10 0 1 0,-11 0-5 0,11 10-2 16,0 11 3-16,0-10-3 0,0-1 0 0,0 10 0 15,0-9 0-15,11 9 0 0,-11 1 0 0,10-10 0 16,0-11 0-16,1-11 0 0,0 0 0 0,-1 1 0 16,-10-1 0-16,10-10-3 0,1 0 3 0,10 0-2 15,-21-10 2-15,21-1-2 0,-21 1 2 0,10 0 0 16,0-11 0-16,1 10 0 0,-11 1 3 0,11-1 1 16,-11 11 1-16,0-10-1 0,10 0 5 0,-10 10 0 15,0 0 1-15,-10-11-1 0,10 11 0 0,0 0 0 16,0 0 0-16,0 0 0 0,-11 0-2 0,0 0 0 15,11 0-1-15,-10 0 1 0,0 0-5 0,-1 0-2 16,1 0 3-16,-1 0-3 0,1-11 0 0,-1 11 0 16,1 0 0-16,0 0 0 15,-1-10-5-15,0 10-2 0,1 0-1 0,10 0 0 16,-10-10-38-16,10 0-8 0,0 10-2 0</inkml:trace>
  <inkml:trace contextRef="#ctx0" brushRef="#br0" timeOffset="12311.32">20785 10133 218 0,'-11'0'10'0,"11"0"2"0,0 0-10 0,-9 0-2 0,-2-11 15 16,0 11 3-16,11 0 0 0,-11 0 1 15,2 0 9-15,-2-11 3 0,1 11 0 0,10 0 0 16,-21 0-5-16,10 0 0 0,1-10 0 0,-1 10-1 15,-9 0-7-15,9 0-2 0,-10 10 0 0,0-10 0 16,0 11-7-16,-10 0-1 0,10-1-1 0,-10 11 0 0,10 0-5 0,0 10-2 16,0 1 0-16,-10-1 0 15,0 11 0-15,20-11 0 0,-10 11 0 0,0 0 0 16,11-11 0-16,-1 11 0 0,1-11 0 0,0 1 0 0,10-1 0 0,0-10-2 16,0 10 2-16,10-10 0 0,0 10-2 0,1-10 2 15,-1 0 0-15,11 0 0 0,0-10 0 0,10 9 0 16,-9-9 0-16,19-11 0 0,-9 10 0 0,9 0 0 15,-10-10 3-15,11 0-1 0,-11 11 1 0,11-11 1 16,0 0-1-16,-1 10 1 0,1-10 1 0,0 0 0 16,-10-10 0-16,10 10 0 0,0-11 4 0,-11 11 1 15,0-10-1-15,0 0 1 0,11-1 1 0,-21 1-1 16,10 0 1-16,0-11 0 0,1-1-6 0,-11 1-2 16,10 11 0-16,-9-21 1 0,-12 10 3 0,10 0 1 15,1-10 0-15,-10 0 0 0,-1 9-8 0,-10-9 0 16,11 0 0-16,-11 0 0 0,0-1 0 0,-11 1 0 15,1-1 0-15,-11 1 0 0,10 10 0 0,-9 0 0 16,10 1 0-16,-22-1 0 0,11 10 7 0,-10 0 0 16,0 11 0-16,-2 0 0 0,-8 0-7 0,-1 0 0 15,11 11 0-15,-11 0 0 16,0-1-7-16,12 11-2 0,-2-11-1 0,0 1 0 16,1-1-20-16,11-10-5 0,9 11 0 0</inkml:trace>
  <inkml:trace contextRef="#ctx0" brushRef="#br0" timeOffset="19103.66">24430 10195 115 0,'0'11'10'0,"-20"-11"-8"0,9 10-2 0,1 0 0 16,-1-10 45-16,1 11 9 0,-1-11 1 0,1 11 1 0,-1-11-21 0,1 0-4 15,10 0 0-15,0 0-1 0,0 0-8 0,0 0-2 16,0 0-1-16,0 0 1 0,0 0-9 0,0 0-1 16,10 10 0-16,1-10-1 0,-1 0 2 0,1 0 0 15,10-10 0-15,0 10 0 0,-1 0-3 0,2 0 0 16,8 0 0-16,2 0 0 0,-11 10-5 0,10-10-1 16,-10 0-2-16,0 11 3 0,-1-1-3 0,2-10 2 15,-2 10-2-15,1 1 0 16,0-11-11-16,0 0-3 0,11 0 0 0,-11 0-241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47:26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20555 10383 737 0,'0'11'32'0,"0"-11"8"0,11 10-32 0,-1-10-8 16,1 10 0-16,9-20 0 0,-9 10 0 0,10-10-4 15,10 10 1-15,-10-11-1 0,11 1 4 0,-12 10 4 16,2-11 0-16,9 11-1 0,-11 11-3 0,2-11 0 15,-2 0 0-15,-10 10 0 0,12 1 0 0,-12-1 0 16,0 11 0-16,-10 0 0 0,0 0 0 0,0 0 0 16,0 0 0-16,-20 10 0 0,10-10 0 0,-2 10-3 15,-8 1 0-15,-1-1 0 0,0 0 3 0,0 0 0 0,1 1 0 0,-2 0 2 16,2-12-2-16,9 1 0 16,1-11 0-16,-1 11 0 0,1-10 0 0,10 0-4 0,0-11 1 15,0 0 0-15,0 0 5 0,0 0 1 0,10 10 0 0,1-10 1 16,10 0-2-16,-12 0-2 15,13 0 2-15,9 0-2 0,-10 0-2 0,0-10-2 0,10-1-1 16,-9 0 1-16,8-10-19 0,2 11-3 0,-11-11-1 0,-1 1-1 31,12-1-28-31,-22-1-7 0,22 1-1 0,-11 1-148 0</inkml:trace>
  <inkml:trace contextRef="#ctx0" brushRef="#br0" timeOffset="255.58">21182 10509 429 0,'0'0'19'0,"-10"10"4"16,10-10-19-16,0 10-4 0,-11-10 0 0,11 11 0 0,-11-1 22 0,11 1 4 0,0 0 0 0,-9 9 1 0,9-9-5 0,0 10-2 0,-11 0 1 0,11-1-1 0,0-9-1 0,11 10-1 0,-11-1 0 0,9 1 0 0,-9-10-7 0,22 10-2 0,-12-10 0 0,11-11-1 0,-10 10-4 0,9-10-2 15,2 10 1-15,-2-20-1 0,1 10-2 0,0-10 0 16,10 10 0-16,-10-21 0 0,0 10 0 16,0 0 2-16,0-10 0 0,0 1 0 0,-11 9-2 0,0-10 0 15,1 11 0-15,-11-11 0 0,10 0 8 0,-20 0 1 16,10 1 1-16,-11-2-1 0,1 12-5 0,-11-11-2 15,0 0 0-15,0 1 0 0,1 9 0 0,-2 1 0 16,12 10 1-16,-11 0-1 0,0 0-2 0,-10 10 0 16,11-10 0-16,-2 11 0 15,2 9-18-15,-2-9-3 0,2-1-1 0,-2 11-189 16,13 0-38-16</inkml:trace>
  <inkml:trace contextRef="#ctx0" brushRef="#br0" timeOffset="657.73">21788 10478 446 0,'20'-11'20'0,"-9"11"4"0,0-10-20 0,-1 10-4 0,0-11 0 0,1 1 0 15,-11-12 49-15,10 22 9 0,-10-20 2 0,0 9 0 16,0 1-39-16,-10-1-8 0,-1 1-2 0,1 0 1 16,-11 10-6-16,0-11-1 0,0 11 0 0,1 0-1 15,-2 0-4-15,-9 11 0 0,10-1 0 0,0 0 0 16,0 1 0-16,1-1 0 0,9 1 0 0,0 9 0 0,2 2 0 0,9-12-3 15,9 11 1-15,-9-10 0 16,11-1-1-16,11 11 0 0,-2-11 0 0,1 0 0 16,10 1 3-16,-10-1 0 0,11 12 0 0,-1-12 0 0,0 0 5 0,0 11 0 15,-10-10 0-15,0 10-1 0,0-1 3 0,-10-9-1 16,-2 10 1-16,3-1 0 0,-12 1-2 0,10 1 0 16,-10-1 0-16,-10-1 0 0,10 1-1 0,-12 0 0 15,3 0-1-15,-2-10 1 0,-10 9-4 0,0-9 2 16,0-1-2-16,1 0 2 0,-2 1-2 0,-9-11 0 15,11 11 0-15,-12-11 2 0,11 0-2 0,0-11 0 16,11 11 0-16,-11-11 0 0,10 1 0 0,2 0 0 16,9 10 2-16,-11-21-2 0,11 11 0 0,11-1 0 15,-2 0-3-15,2-10 3 0,20 1-2 0,-10-1 2 16,21 0-2-16,10-11 2 0,-10 11 0 0,10-10 0 16,1 0 0-16</inkml:trace>
  <inkml:trace contextRef="#ctx0" brushRef="#br0" timeOffset="10695.62">22362 7594 360 0,'0'0'32'0,"0"0"-26"15,0 0 28-15,0 0 5 16,0 0 2-16,0 0-1 0,11 0-14 0,0 0-3 15,-11 0-1-15,0-10 0 0,9 10-5 0,2 0-1 16,0-10 0-16,-1 10 0 0,0 0-4 0,1 0-2 0,10-11 0 0,-1 11 0 16,2 0-6-16,-2 0-2 15,2-10 0-15,19 10 0 0,-10-11 2 0,11 11 0 16,0-11 0-16,0 1 0 0,0 10-2 0,0-11 0 0,-1 1 0 0,1 10 0 16,0-10-2-16,-11 10 0 0,0-11 0 15,11 11 0 1,-21-10-10-16,10 10-2 0,-10 0-1 0,0 0 1 15,-1 0-44-15,-9 0-9 0</inkml:trace>
  <inkml:trace contextRef="#ctx0" brushRef="#br0" timeOffset="11041">22833 7563 580 0,'0'0'13'0,"0"0"2"0,0 0 1 0,0 0 0 0,0 0-12 0,10 0-4 15,-10 0 16-15,10 11 3 16,-10-1 0-16,0 0 1 0,0 11-4 0,0 0-1 0,0 10 0 0,0 11 0 16,0-10-11-16,0 9-4 0,0 11 2 0,0 1-2 31,0-12 0-31,-10 12 0 0,10-1 0 0,-10 0 0 16,10-10-22-16,0-1-5 0,0 2-2 0,-11-2-257 0</inkml:trace>
  <inkml:trace contextRef="#ctx0" brushRef="#br0" timeOffset="11625.98">22331 7688 528 0,'0'0'11'0,"0"0"3"0,0 0 1 0,-10-10 0 0,10 10-12 0,-12 0-3 0,3 0 0 0,-2 0 0 16,1 10 14-16,-11 11 3 0,0 0 0 0,0 10 0 16,0 11-11-16,-10 0-2 0,0 10-1 0,9 11 0 15,-8-1-3-15,8 1 2 0,2 0-2 0,9 10 3 16,-9-10 3-16,20-1 2 0,-11 1-1 0,11-1 1 0,0 1 0 0,11-10 1 16,-2 9 0-16,2-9-1 15,10-1-4-15,0-11-1 0,10 12-1 0,1-1 1 16,-12-10-3-16,11-1 0 0,1-9 2 0,-1 10-2 0,1-22 0 0,-2 12 0 15,3-11 0-15,9-11 0 0,-22 1 0 0,22-1-4 16,-11-10 1-16,1-10-1 16,10-1-41-16,-11 1-9 0,42-32-1 0,-21 11-1 0</inkml:trace>
  <inkml:trace contextRef="#ctx0" brushRef="#br0" timeOffset="12173">22384 8921 532 0,'0'0'48'0,"0"0"-39"16,0 0-7-16,9 10 17 0,2 1 3 15,-11-11 0-15,11 10 1 0,-1 0-13 0,11-10-3 16,-10 11 0-16,9-1 0 0,12 1-1 0,-12-11 1 15,11 11-1-15,1-11 1 0,10 10-3 0,0-10 0 16,-1 0-1-16,1-10 1 0,0 10-1 0,0 0 0 16,-1-11 0-16,11 0 1 0,-20 1-4 0,10-1 2 15,-11 1-2-15,1 10 2 0,-1-10-7 0,-10-1-1 16,0 11 0-16,-11-10 0 16,1 10-29-16,-2-11-7 0,-9 11 0 0,0 0-1 15,0 0-25-15,-9 0-6 0,-2-10-1 0,1-11 0 0</inkml:trace>
  <inkml:trace contextRef="#ctx0" brushRef="#br0" timeOffset="12422.58">22811 8409 621 0,'0'0'28'0,"0"0"5"0,0 0-26 0,11 11-7 16,-11-1 9-16,11-10 1 0,-11 0-1 0,10 10 1 0,-10 1 2 0,10 9 0 16,-10-9 0-16,0 10 0 0,10 10-7 0,-10-10 0 15,0 21-1-15,-10 0 0 16,10 0-4-16,0 0 2 0,0-1-2 0,-10 1 0 0,10 0-3 0,-10 0-2 16,10-1-1-16,0 1 0 15,0-10-54-15,-11 9-11 0</inkml:trace>
  <inkml:trace contextRef="#ctx0" brushRef="#br0" timeOffset="12880.6">23647 8190 438 0,'0'0'9'0,"0"0"3"0,0 10 0 0,0-10 0 0,0 0-9 0,0 11-3 15,0-1 0-15,11-10 22 0,-1 0 4 16,10 10 1-16,-8-10 0 0,8 0-1 0,1-10 0 15,0 10-1-15,11 0 1 0,-1-10-9 0,0 10-3 16,0-11 1-16,10 11-1 0,-9 0-12 0,0 0-2 16,-22 0 0-16,11 0 0 15,-10-10-42-15,-1 20-8 0,-10-10-2 0,0 11 0 0</inkml:trace>
  <inkml:trace contextRef="#ctx0" brushRef="#br0" timeOffset="13054.94">23688 8440 535 0,'0'0'24'0,"0"0"4"0,0 0-22 0,22 0-6 15,-12 0 0-15,0 11 14 0,12-11 2 0,-2 0 0 0,2 0 0 16,9 0-4-16,0-11-1 0,11 11 0 0,-1-10 0 16,1 0-2-16,0-1-1 0,-1 1 0 0,-9-1 0 31,-1 11-50-31,1-10-10 0,-1-1-2 0</inkml:trace>
  <inkml:trace contextRef="#ctx0" brushRef="#br0" timeOffset="13329.02">24723 7845 489 0,'0'0'11'0,"0"0"2"0,0 0 0 0,0-11 1 0,-11 11-11 0,1 0-3 0,-1 0 0 0,1 11 0 0,-11-11 26 0,11 10 5 16,-12 1 1-16,-9 0 0 0,11 9-13 0,-2-9-3 15,-19 9 0-15,9 1 0 0,2 11-7 0,-3-11-2 16,13 10 0-16,-11 0 0 0,10 1-1 0,0-1 0 16,10 0 0-16,-10 11 0 0,11 0-6 0,0 0 0 15,10-11 0-15,0 21 0 0,0-10 0 0,0 10 0 16,0-10 0-16,10 10 0 0,0 0 3 0,1-10 1 16,10 0-1-16,0 0 1 0,0-11-8 0,10-10-1 15,0 11 0-15,0-22 0 16,1 0-5-16,-1 1 0 0,0-22-1 0,-9 11 0 15,9-10-42-15,0-11-9 0,32-21-2 0,-21 1 0 0</inkml:trace>
  <inkml:trace contextRef="#ctx0" brushRef="#br0" timeOffset="13483.04">25339 8085 662 0,'-10'0'29'0,"20"0"7"0,-10 0-29 0,0 11-7 0,0-11 0 16,0 0-37-16,0 0-9 0,0 0-2 0,0 0 0 0</inkml:trace>
  <inkml:trace contextRef="#ctx0" brushRef="#br0" timeOffset="18003.99">19553 5244 417 0,'0'0'19'0,"0"0"3"0,0 0-18 0,0 0 43 16,0 0 7-16,-11 0 3 0,0 10-1 15,11 0-32-15,0 1-6 16,-9-1-2-16,-2 12 0 0,11-2-10 0,-10 12-3 0,-2-1 0 0,3 11 0 15,-2-1-3-15,-10 12 0 16,11-1 0-16,-11 0 0 0,0 11 0 0,0-11-3 0,1 11 1 0,-2-1-1 31,12-9-24-31,0-12-6 0,10 1 0 0,-11 0-236 0</inkml:trace>
  <inkml:trace contextRef="#ctx0" brushRef="#br0" timeOffset="18305.46">19678 5620 388 0,'0'10'35'0,"0"-10"-28"0,0 11 27 16,0-1 6-16,0-10 2 0,0 10-1 0,0 1-18 0,0-11-3 15,0 21-2-15,0-11 1 0,11 1-6 0,-11-1-2 16,0 1 0-16,10-1 1 0,0 11-8 0,-10-11-2 16,11-10 0-16,0 11 0 15,9 0-2-15,-9-11 0 0,-1 0 0 0,11 0 0 0,0 0 2 0,0-11-2 16,0 0 3-16,10 1-3 0,-10-11 4 0,10 0-1 15,-10 0 0-15,0 1 0 0,0-2-3 0,0-9-2 16,-11 11 2-16,0-2-4 0,1 1 11 0,-11 1 3 16,10-1-1-16,-10 11 1 0,-10-11-3 0,10 10-1 15,-11-10 1-15,1 21-1 0,0-11-6 0,0 1 0 16,-12 10 0-16,2 0 0 0,9 0 4 0,-10 10 0 16,-10-10 0-16,10 11 0 15,0-11-26-15,-10 21-6 0,10-10 0 0,0-1-172 16,0 1-35-16</inkml:trace>
  <inkml:trace contextRef="#ctx0" brushRef="#br0" timeOffset="18613.03">20284 5380 374 0,'-11'20'16'0,"11"-20"4"0,0 0-16 0,0 0 46 16,0 0 9-1,0 0 1-15,0 0 1 0,0 0-36 0,11 11-7 16,-1-11-1-16,1 11-1 0,10-11-10 0,-11 0-3 15,10 0 0-15,2 0 0 0,-2 0-5 0,12 0-1 16,-11 0 0-16,10 0-1 16,-10 10-53-16,10-10-11 0,11 10-2 0,-11-10 0 0</inkml:trace>
  <inkml:trace contextRef="#ctx0" brushRef="#br0" timeOffset="19020.06">21130 5264 432 0,'0'0'19'0,"0"-10"4"0,11 10-19 0,-11-10-4 0,-11-1 0 0,11 1 0 16,0-11 27-16,0 11 4 0,-11-11 1 0,0-1 0 15,11 12-13-15,-9-11-2 0,9 11-1 0,-11-1 0 16,-10 1-13-16,11 0-3 0,-1-1 0 0,1 11 0 16,-1 0 0-16,1 0 0 0,-11 11 0 0,1-1 0 15,9 0 3-15,0 1 0 0,1-1 0 0,0 11 0 16,10-11-3-16,0 12 0 0,0-12 0 0,0 1 2 15,10 10-4-15,0-11-2 0,1 0 1 0,9 1-1 0,-9-1 4 16,10 11 0-16,-11-11 0 0,11 12 0 0,-10-12 0 0,10 0 0 16,-11 1 0-16,10 10 0 0,-9-11 9 15,0 1 2-15,0 9 1 0,-11 2 0 0,9-2-9 16,-18-10-3-16,9 11 2 0,-11 1-2 0,11-1 4 0,-11-1-1 16,0-9 0-16,2 9 1 0,-2-9-4 0,-10-1 0 15,11 12 0-15,-1-22 0 0,-10 10 13 0,11-10 3 16,0 0 0-16,-12-10 0 0,13 10-13 0,-13-11-3 15,12-10 0-15,0 0 0 0,10 11 0 0,0-21-5 16,0 10 2-16,0-11-1 0,10 11 6 0,11-10 1 16,-10 0 0-16,9 10 1 0,11-11-4 0,1 12 0 15,-1-12 0-15,11 1 0 0,0 10-3 0,0-10-1 16,0 10 0-16,9-11-312 0</inkml:trace>
  <inkml:trace contextRef="#ctx0" brushRef="#br0" timeOffset="25090.35">19438 11251 43 0,'0'0'4'0,"10"-11"-4"0,-10 0 0 0,11 11 48 16,-11 0 10-16,0 0 2 0,0 0 0 16,0 0-18-16,0 0-4 0,0 0 0 0,0 0 0 15,0-10-10-15,0 10-3 0,0 0 0 0,0 0 0 16,0 0-6-16,-11 0-1 0,11-10-1 0,0-1 0 16,0 11-5-16,0 0-1 0,0 0-1 0,-10-10 1 15,10 10-5-15,0 0 0 0,-11-11 0 0,11 11-1 16,-10 0 9-16,-1 0 2 0,1 0 0 0,0 0 0 15,-1 0-12-15,0 0-2 0,2 0-2 0,-13 11 3 16,2-11-3-16,9 10 3 0,-10 1-3 0,1-1 3 16,-2 0-3-16,-9 1-4 0,11 0 0 0,-22 9 1 15,9-9 6-15,-8-1 2 0,10 11 0 0,-11 0-1 16,0-1-4-16,11 13 0 0,0-13 0 0,-11 1 0 0,10 0 0 0,1 10-4 16,-11-10 0-16,11 0 0 0,0 0 4 0,-1 0-2 15,1 0 2-15,0 0-2 16,0-1-4-16,-1 1-1 0,11 0 0 0,0 1-1 15,0-12-7-15,1 11-3 0,-2-11 1 0,2 0-161 16,10-10-33-16</inkml:trace>
  <inkml:trace contextRef="#ctx0" brushRef="#br0" timeOffset="26285.06">18561 11512 489 0,'0'0'11'0,"0"0"2"0,0-11 0 0,0 11 1 0,-11 0-11 0,11-11-3 0,0 11 13 0,-11-10 1 15,11 10 1-15,0 0 1 0,-10 0-9 0,10 0-2 16,-10 0 0-16,-1 10 0 0,1 1-2 0,-1 0-1 16,11-1 0-16,-10 0 0 0,-1 1-2 0,1 10 0 15,10 0 0-15,-10 0 2 16,10-11-2-16,0 21 0 0,-10-10 0 0,10 1 0 0,10-2 0 0,-10-9 2 15,0 9-2-15,0-9 2 0,0-1-2 0,10 11 0 16,0-11 0-16,-10-10-3 16,11 11 6-16,-1-11 2 0,1 0 0 0,-1 0-1 0,11 0 5 0,-11 0 0 15,12-11 0-15,-2 1 0 0,1 0-9 0,11 10-6 16,-12-11 1-16,1 1 1 16,-10-1-36-16,10 11-6 0,10-20-2 0,-10 9 0 0</inkml:trace>
  <inkml:trace contextRef="#ctx0" brushRef="#br0" timeOffset="26436.82">19271 11564 408 0,'0'0'9'0,"0"0"2"0,10-11 0 0,-10 11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57:11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17296 10582 187 0,'0'0'8'0,"0"0"2"0,0-10-8 0,22 10-2 15,-12 0 0-15,0-11 65 0,11 11 13 16,-10-11 2-16,10 11 1 0,-11 0-52 0,11 0-10 16,-10 0-3-16,9 0 0 0,-9 11-2 0,10 0-1 0,-11-1 0 0,1 0 0 15,-1 11-6-15,1 0-2 0,-11 0 0 0,0 10 0 16,0-10-2-16,0 10-1 0,0 1 1 0,-11-11-1 16,1 10 1-16,-11 0 1 15,21-9-1-15,-11-2 1 0,1-9-4 0,-11-1-3 0,21 0 1 0,-10 1 0 16,-1-11 2-16,0 0 0 0,1 0 0 0,10 0-2 15,0-11 2 1,0 1-2-16,10 10 2 16,1 0 0-16,0 10 2 0,-1 1-2 15,-10-11 8-15,10 11 0 0,1 9 1 0,-1-9-1 16,-10-1 2-16,0 11 1 0,11 0-1 0,-11-1 1 0,0 2-5 16,-11-1-2-16,1-1 1 0,10 12-1 15,-11-11-4-15,1 10 3 0,-11 0-3 0,0-9 2 63,11 19-8-63,-22-20-2 0,11 10 0 0,-10 1 0 0,0-11-4 0,10-11-2 0,10 0 0 0,1 1 0 0,-11-11-25 0,21 0-5 0,0-21-2 0</inkml:trace>
  <inkml:trace contextRef="#ctx0" brushRef="#br0" timeOffset="281.5">17620 11000 546 0,'11'-11'12'0,"-1"11"2"15,1 0 1-15,-11 0 1 0,10 0-13 0,0 0-3 0,1 0 0 0,-11 0 22 0,0 0 4 16,11 11 0-16,-11-1 1 0,0 0-13 0,0 11-2 31,0-21-1-31,10 22 1 0,-10-12-8 0,0 11 0 0,0-11-1 0,10 0 0 0,1 1-3 0,10-11 0 16,-21 10 0-16,21-10 0 0,-11 11 0 0,0-11 0 15,12 0 0-15,-12 0 2 0,0 0-2 0</inkml:trace>
  <inkml:trace contextRef="#ctx0" brushRef="#br0" timeOffset="380.34">17850 11135 772 0,'11'0'-3'0,"-1"-10"3"0,1-11 0 0,-1 11 0 0,1 0 4 0,-2-11-2 0,-9 9 0 0,11-8 1 0,-11 9-1 0,0-9 1 0,-11-1 3 0,2 0 2 0,-2 0-1 0,1 10 1 0,-11-9-5 0,0 9-1 0,-10 1 1 0</inkml:trace>
  <inkml:trace contextRef="#ctx0" brushRef="#br0" timeOffset="54477.1">11887 4742 115 0,'9'-10'10'0,"-9"10"-8"16,0 0 22-16,11 0 4 0,-11 0 0 0,0 10 1 16,0 1-19-16,0-11-4 15,11 10 0-15,-11 1-1 0,-11-1 12 0,11 1 2 16,0-11 0-16,0 20 1 0,0-9 2 0,0-11 0 15,11 10 1-15,-11 0 0 0,0 2-6 0,0-2-1 0,0 0 0 0,0-10 0 16,0 11-1-16,11-1 1 0,-11 1-1 0,0-11 1 16,0 10-3-16,9 0-1 15,-9 1 0-15,0 9 0 0,0-9-12 0,0 0-2 0,0 10-1 0,0-11 0 16,0 11 3-16,0-11 2 0,0 11 0 0,0 0-2 16,0-11 3-16,0 11-3 0,0-10 2 0,0-1-2 15,0 11 5-15,0-10 1 0,0 10-1 0,0-11 0 16,11 1 1-16,-11-1 1 0,0 0-1 0,0 1 1 15,0 9-2-15,0-9-1 0,0-1 1 0,0 1-1 16,0 0 1-16,-11 9 1 31,11-9-1-31,0-1 0 0,0 1-1 0,0 10-1 0,0-11 0 0,0 11 1 0,0-10-2 0,-9 9 0 0,9-10 0 0,0 11 0 16,0 1 0-16,-11-12-2 0,11 11 3 0,0 0-1 16,0-11-2-16,-11 11 2 0,11-11-2 0,0 12 2 0,-11-2-2 0,11-9 0 15,0 9 0-15,0-9 0 16,0 0 0-16,0 9 2 0,0-9-2 0,0-1 0 15,0 11 0-15,0-11 2 0,0 1-2 0,0-1 0 0,0 1 3 0,0 0-1 16,11 10-2-16,-11-11 3 0,0 0-1 0,0 1 0 16,11-1 1-16,-11 0-1 15,0 1 1-15,0-1-1 0,0 1 1 0,0-1 0 0,0 1-1 0,0 10-2 16,0-11 3-16,0 11-1 0,0 0-2 0,-11-11 0 16,11 11 2-16,0 0-2 0,0-11 0 0,0 1 0 15,0 10 0-15,0-11 2 0,0 1-2 0,0 0 0 16,0-1 2-16,0 0-2 0,0 1 0 0,0-1 2 15,0 0-2-15,0 1 0 16,0 10 2-16,0-11-2 0,0 1 2 0,-11-1-2 0,11 11 2 0,0-11-2 16,0 11 3-16,0-10-3 0,0 10 2 0,0 0-2 15,-9-11 3-15,9 11-3 0,-11 0 3 0,11-1-3 16,0 12 2-16,0-21-2 0,-10 9 0 0,10-9 0 16,0 10 2-16,-11 0-2 0,11-11 0 0,0 1 0 0,0 9 0 0,0-9 2 15,0 9-2-15,0 2 0 0,0-12 0 16,0 1 0-16,0-1 0 0,0 1 0 0,0-1 0 15,0 0 0-15,0 1 0 0,0-1 0 0,0 11 0 16,0-10 0-16,0-1 2 0,0 11-2 0,0-11 0 16,0 11 0-16</inkml:trace>
  <inkml:trace contextRef="#ctx0" brushRef="#br0" timeOffset="55583.75">11855 6811 796 0,'0'10'0'0,"0"1"0"0,0 9 0 0,0-9 0 0,0 10 2 0,0-11-2 0,0 11 0 0,0-10 0 0,0 10 0 0,0-11 0 0,0 11 0 0,0-11 0 0,0 1 0 0,0-1 0 0,11 0 0 0,-11 11 0 0,0-10 0 0,0 10 0 0,0-11 0 0,63 1119 16 0,-54-1109-16 0,-9 1 0 16,0 0 0-16,11 0 0 0,-11 0 0 0,0-11 0 0,11 1 0 0,-11 9 0 16,0-9 0-16,0 10 0 0,10-10 0 0,-10 10 0 15,0-1 0-15,0 1 0 16,10 0 0-16,-10 0 0 0,0 0 0 0,0 0 0 16,0-11 0-16,11 11 0 0,-11 0 0 0,0 0 0 0,10 0 0 0,-10-1 0 15,0 2 0-15,11-12 0 0,-11 11 0 0,0 0 0 31,10 0 0-15,-10-11 0-16,0 11 0 0,10 0 0 0,-10-10 0 0,0 9 0 0,0 1 0 0,11 0 0 0,-11 0 0 0,0-11 0 0,0 11 2 0,0 0-2 0,0 0 0 0,0-11 0 16,0 12 0-16,0-1 0 0,0-11 0 0,0 11 0 15,0-11 0-15,0 0 0 0,0 11 0 0,0-10 0 16,0 10 0-16,0-11 0 0,0 11 0 0,0 0 0 16,0-10 0-16,0 9 2 0,0-9-2 0,0 10 0 15,0-1 0-15,0-9 0 0,0 9 0 0,0-8 2 16,0 9-2-16,0-11 0 0,0 11 2 0,0-11-2 15,-11 0 0-15,11 11 2 0,0-10-2 0,0-1 0 16,0 11 2-16,0-10-2 0,0-1 0 0,0 11 0 0,0-10 0 0,0 9 2 16,11 1-2-16,-11-10 0 0,-11 9 0 0,11 1 0 15,11 0 0-15,-11 1 0 16,-11-2 0-16,11 1 0 0,0-11 0 0,0 11 0 16,0-10 0-16,0 9 0 0,0-9 0 0,0 10 0 0,0-11 0 0,0 11 0 15,0-10 0-15,0 10 0 0,11-11 0 0,-11 11 0 16,0-11 0-16,0 1 0 0,0-1 0 0,0 11 0 15,0-11 0-15,0 12 0 0,0-1 0 0,0-11 2 16,0 11-2-16,0-11 0 0,0 11 0 0,0 0 2 16,0 0-2-16,0-11 0 15,-11 11 0-15,11-11 0 0,0 12 0 0,-10-12 0 16,10 1 0-16,0 9 2 0,0 1-2 0,0 0 0 0,0-11 0 0,0 12 2 16,0-1-2-16,-10-11 0 15,10 11 0-15,0 0 0 0,0-11 0 0,10 11 0 0,-20 0 0 0,10 0 2 16,10-1-2-16,-10-9 0 0,0 10 0 0,0-10 0 0,0 10 0 0,0-11 0 15,0 11 0-15,0-11 0 0,0 11 0 0,0-11 0 16,0 1 0-16,0 10 0 16,0-11 0-16,0 11 0 0,0-10 0 0,0 10 2 0,0-11-2 0,0 11 0 15,0-11 0-15,0 11 0 16,0-11 0-16,0 11 0 0,0-10 0 0,0 0 2 0,10 10-2 0,-10-11 0 16,0 11 0-16,0-1 0 0,11-9 0 0,-11-1 0 31,0 12 0-31,0-12 0 0,0 0 0 0,0 1 0 15,0-1 0-15,0 11 2 0,0-10-2 0,0-1 3 0,0 0-3 0,0 1 3 0,0-1-3 0,0 1 2 16,0 9-2-16,0 1 0 16,0 1 2-16,0-12-2 0,11 11 0 31,-11-11 0-31,-11 0 0 0,11 11 0 0,0-10 0 0,0 10 0 0,0-11 2 0,0 11-2 0,0-10 0 0,0 9 0 0,0 2 0 16,0-12 0-16,0 11 0 0,0-11 0 0,0 11 0 15,0-11 0-15,0 11 0 16,0-11 0-16,0 1 0 0,0 11 0 0,11-12 0 15,-11 0 0-15,0 11 0 32,0-11 0-32,0 1 0 0,0-1 0 0,10 11 2 0,-10-11-2 0,0 1 0 0,0 0 0 0,0 9 0 0,0-9 0 0,0 10 0 0,0-11 0 0,0 11 2 15,0-10-2-15,0-1 0 0,0 11 2 0,0 0-2 16,0-11 0-16,0 12 2 0,0-2-2 0,10-9 0 16,-10 9 2-16,0-9-2 0,0 10 0 0,0-11 0 15,0-10 0-15,0 10-2 0,0-10-229 16,0 0-45-16</inkml:trace>
  <inkml:trace contextRef="#ctx0" brushRef="#br0" timeOffset="56473.98">11229 13162 604 0,'0'0'14'0,"0"10"2"0,0 1 0 0,0-1 1 0,10 1-13 0,-10 10-4 0,0-11 0 0,0 22 0 0,0-12 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7476-3654-4F98-9DB1-2AC1B263F24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AF1F2-5BBC-4184-A403-59F4DCA3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4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AF1F2-5BBC-4184-A403-59F4DCA379B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85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BB8B-B4CA-48D9-B835-3C5EBF08D874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67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2BE1-ACFA-44D0-A49C-17F9F4FE51D5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3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4021-E01A-46C6-9A20-91D98E940ED3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3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E79B-8B56-4BBD-BEDB-3FEF6085B2D0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0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D50A-E289-41FD-BE18-66E7BB99EAB4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D6AE-94CD-4211-8F05-74AD1646293F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7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D9E3-E612-440B-BF38-B578E0012E9A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0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8A3A-6FA7-4C9B-9F00-4EB67C74B942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28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F714-35EA-4277-9D38-04483CFFAE24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7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F80F-55ED-46D8-A430-E08C46C8D471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4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5C39-3183-47F7-A907-2C432734191B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6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3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331089"/>
            <a:ext cx="9144000" cy="5025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4B3DD-EFE3-4CF5-AE7A-73648BAD2F59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053296"/>
            <a:ext cx="9144000" cy="0"/>
          </a:xfrm>
          <a:prstGeom prst="line">
            <a:avLst/>
          </a:prstGeom>
          <a:ln w="38100"/>
          <a:effectLst>
            <a:glow rad="88900">
              <a:schemeClr val="accent1">
                <a:satMod val="175000"/>
                <a:alpha val="2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customXml" Target="../ink/ink6.xml"/><Relationship Id="rId4" Type="http://schemas.openxmlformats.org/officeDocument/2006/relationships/image" Target="../media/image40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7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8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customXml" Target="../ink/ink9.xml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10.xml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customXml" Target="../ink/ink11.xml"/><Relationship Id="rId10" Type="http://schemas.openxmlformats.org/officeDocument/2006/relationships/image" Target="../media/image76.png"/><Relationship Id="rId4" Type="http://schemas.openxmlformats.org/officeDocument/2006/relationships/image" Target="../media/image700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0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16.png"/><Relationship Id="rId5" Type="http://schemas.openxmlformats.org/officeDocument/2006/relationships/image" Target="../media/image810.png"/><Relationship Id="rId10" Type="http://schemas.openxmlformats.org/officeDocument/2006/relationships/image" Target="../media/image30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1.svg"/><Relationship Id="rId7" Type="http://schemas.openxmlformats.org/officeDocument/2006/relationships/image" Target="../media/image135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svg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7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95.png"/><Relationship Id="rId7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51.png"/><Relationship Id="rId4" Type="http://schemas.openxmlformats.org/officeDocument/2006/relationships/image" Target="../media/image1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image" Target="../media/image147.png"/><Relationship Id="rId7" Type="http://schemas.openxmlformats.org/officeDocument/2006/relationships/image" Target="../media/image150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5" Type="http://schemas.openxmlformats.org/officeDocument/2006/relationships/image" Target="../media/image166.png"/><Relationship Id="rId4" Type="http://schemas.openxmlformats.org/officeDocument/2006/relationships/image" Target="../media/image16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sv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7" Type="http://schemas.openxmlformats.org/officeDocument/2006/relationships/image" Target="../media/image182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svg"/><Relationship Id="rId4" Type="http://schemas.openxmlformats.org/officeDocument/2006/relationships/image" Target="../media/image1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6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7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svg"/><Relationship Id="rId4" Type="http://schemas.openxmlformats.org/officeDocument/2006/relationships/image" Target="../media/image19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sv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image" Target="../media/image201.png"/><Relationship Id="rId21" Type="http://schemas.openxmlformats.org/officeDocument/2006/relationships/image" Target="../media/image217.png"/><Relationship Id="rId7" Type="http://schemas.openxmlformats.org/officeDocument/2006/relationships/image" Target="../media/image196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image" Target="../media/image200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image" Target="../media/image207.png"/><Relationship Id="rId5" Type="http://schemas.openxmlformats.org/officeDocument/2006/relationships/image" Target="../media/image203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4" Type="http://schemas.openxmlformats.org/officeDocument/2006/relationships/image" Target="../media/image202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26" Type="http://schemas.openxmlformats.org/officeDocument/2006/relationships/image" Target="../media/image240.png"/><Relationship Id="rId3" Type="http://schemas.openxmlformats.org/officeDocument/2006/relationships/image" Target="../media/image219.png"/><Relationship Id="rId21" Type="http://schemas.openxmlformats.org/officeDocument/2006/relationships/image" Target="../media/image237.png"/><Relationship Id="rId34" Type="http://schemas.openxmlformats.org/officeDocument/2006/relationships/image" Target="../media/image248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5" Type="http://schemas.openxmlformats.org/officeDocument/2006/relationships/image" Target="../media/image239.png"/><Relationship Id="rId33" Type="http://schemas.openxmlformats.org/officeDocument/2006/relationships/image" Target="../media/image24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29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24" Type="http://schemas.openxmlformats.org/officeDocument/2006/relationships/image" Target="../media/image238.png"/><Relationship Id="rId32" Type="http://schemas.openxmlformats.org/officeDocument/2006/relationships/image" Target="../media/image246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197.svg"/><Relationship Id="rId28" Type="http://schemas.openxmlformats.org/officeDocument/2006/relationships/image" Target="../media/image242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31" Type="http://schemas.openxmlformats.org/officeDocument/2006/relationships/image" Target="../media/image24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22" Type="http://schemas.openxmlformats.org/officeDocument/2006/relationships/image" Target="../media/image196.png"/><Relationship Id="rId27" Type="http://schemas.openxmlformats.org/officeDocument/2006/relationships/image" Target="../media/image241.png"/><Relationship Id="rId30" Type="http://schemas.openxmlformats.org/officeDocument/2006/relationships/image" Target="../media/image244.png"/><Relationship Id="rId35" Type="http://schemas.openxmlformats.org/officeDocument/2006/relationships/image" Target="../media/image249.png"/><Relationship Id="rId8" Type="http://schemas.openxmlformats.org/officeDocument/2006/relationships/image" Target="../media/image22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197.svg"/><Relationship Id="rId2" Type="http://schemas.openxmlformats.org/officeDocument/2006/relationships/image" Target="../media/image250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0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customXml" Target="../ink/ink5.xml"/><Relationship Id="rId5" Type="http://schemas.openxmlformats.org/officeDocument/2006/relationships/image" Target="../media/image36.png"/><Relationship Id="rId10" Type="http://schemas.openxmlformats.org/officeDocument/2006/relationships/image" Target="../media/image360.png"/><Relationship Id="rId4" Type="http://schemas.openxmlformats.org/officeDocument/2006/relationships/image" Target="../media/image35.png"/><Relationship Id="rId9" Type="http://schemas.openxmlformats.org/officeDocument/2006/relationships/image" Target="../media/image3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5DDFE2-0F6B-431F-B81D-89170096F063}"/>
              </a:ext>
            </a:extLst>
          </p:cNvPr>
          <p:cNvSpPr txBox="1"/>
          <p:nvPr/>
        </p:nvSpPr>
        <p:spPr>
          <a:xfrm>
            <a:off x="2591330" y="3199488"/>
            <a:ext cx="39613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ea typeface="+mj-ea"/>
              </a:rPr>
              <a:t>AD_excitation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0B3C4-A77C-4D72-92E5-271CE4D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B08343-BBBA-4396-9345-44C35354B20E}"/>
              </a:ext>
            </a:extLst>
          </p:cNvPr>
          <p:cNvSpPr txBox="1"/>
          <p:nvPr/>
        </p:nvSpPr>
        <p:spPr>
          <a:xfrm>
            <a:off x="3872328" y="5130980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Xingyu Zhang</a:t>
            </a:r>
          </a:p>
          <a:p>
            <a:pPr algn="ctr"/>
            <a:r>
              <a:rPr lang="en-US" altLang="zh-CN" dirty="0"/>
              <a:t>2022.11.4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8E263FF-5F89-C97E-5799-D619C01C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50003" y="6356351"/>
            <a:ext cx="3602669" cy="365125"/>
          </a:xfrm>
        </p:spPr>
        <p:txBody>
          <a:bodyPr/>
          <a:lstStyle/>
          <a:p>
            <a:r>
              <a:rPr lang="en-US" altLang="zh-CN" dirty="0"/>
              <a:t>https://github.com/XingyuZhang2018/AD_Excitation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814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33DEA6E-391C-9830-021D-1052DDDB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69" y="4937760"/>
            <a:ext cx="5701662" cy="975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0256FBB-AF50-C29B-09E8-88F73B1DF0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4000" dirty="0">
                    <a:latin typeface="+mj-lt"/>
                  </a:rPr>
                  <a:t>Orthogonal Parameterization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4000" dirty="0">
                    <a:latin typeface="+mj-lt"/>
                  </a:rPr>
                  <a:t>(2/2)</a:t>
                </a:r>
                <a:endParaRPr lang="zh-CN" alt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0256FBB-AF50-C29B-09E8-88F73B1DF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F5C21D-2B9A-0445-2686-B916B7EAB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3004"/>
            <a:ext cx="9144000" cy="502526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parameterization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C717A-F2FE-BB43-0EB9-C63D9469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dirty="0"/>
              <a:t>SciPost Phys. Lect. Notes 7 (2019)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25EA39-A40A-D16F-CC4C-672DA6B4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141AAB-22F8-416B-76B3-49EFE89EB92A}"/>
                  </a:ext>
                </a:extLst>
              </p:cNvPr>
              <p:cNvSpPr txBox="1"/>
              <p:nvPr/>
            </p:nvSpPr>
            <p:spPr>
              <a:xfrm>
                <a:off x="4863138" y="4495635"/>
                <a:ext cx="1141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141AAB-22F8-416B-76B3-49EFE89E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38" y="4495635"/>
                <a:ext cx="1141851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83984E-2713-AB7F-178D-9ADDED5D0C58}"/>
                  </a:ext>
                </a:extLst>
              </p:cNvPr>
              <p:cNvSpPr txBox="1"/>
              <p:nvPr/>
            </p:nvSpPr>
            <p:spPr>
              <a:xfrm>
                <a:off x="6315907" y="4495635"/>
                <a:ext cx="284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83984E-2713-AB7F-178D-9ADDED5D0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07" y="4495635"/>
                <a:ext cx="284086" cy="369332"/>
              </a:xfrm>
              <a:prstGeom prst="rect">
                <a:avLst/>
              </a:prstGeom>
              <a:blipFill>
                <a:blip r:embed="rId5"/>
                <a:stretch>
                  <a:fillRect r="-8511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C09F50A-EDD8-1BF2-841E-D2AA664DD8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70"/>
          <a:stretch/>
        </p:blipFill>
        <p:spPr>
          <a:xfrm>
            <a:off x="1125281" y="2287453"/>
            <a:ext cx="1940353" cy="18823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FA48BC-A6EA-1A61-9CBC-EBB7A5661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504" y="2287453"/>
            <a:ext cx="2268403" cy="18110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D28F47-2B5F-B4BD-76AF-F76C91EB3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009" y="1152363"/>
            <a:ext cx="3751255" cy="115062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E573C2B-53FE-A698-C20E-479E4CA7B99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434064" y="4864967"/>
            <a:ext cx="0" cy="307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0F21181-B125-1060-6C76-1E3B14320DD8}"/>
              </a:ext>
            </a:extLst>
          </p:cNvPr>
          <p:cNvCxnSpPr>
            <a:cxnSpLocks/>
          </p:cNvCxnSpPr>
          <p:nvPr/>
        </p:nvCxnSpPr>
        <p:spPr>
          <a:xfrm>
            <a:off x="6457950" y="4864967"/>
            <a:ext cx="0" cy="307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E6B8722-6730-4471-E0F5-971A2C381E6D}"/>
                  </a:ext>
                </a:extLst>
              </p:cNvPr>
              <p:cNvSpPr txBox="1"/>
              <p:nvPr/>
            </p:nvSpPr>
            <p:spPr>
              <a:xfrm>
                <a:off x="2458024" y="2319649"/>
                <a:ext cx="1141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E6B8722-6730-4471-E0F5-971A2C38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24" y="2319649"/>
                <a:ext cx="114185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814FCA-DCE0-F141-92F9-12EDD8ABEFF8}"/>
                  </a:ext>
                </a:extLst>
              </p:cNvPr>
              <p:cNvSpPr txBox="1"/>
              <p:nvPr/>
            </p:nvSpPr>
            <p:spPr>
              <a:xfrm>
                <a:off x="2494708" y="3696249"/>
                <a:ext cx="284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814FCA-DCE0-F141-92F9-12EDD8ABE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08" y="3696249"/>
                <a:ext cx="284086" cy="369332"/>
              </a:xfrm>
              <a:prstGeom prst="rect">
                <a:avLst/>
              </a:prstGeom>
              <a:blipFill>
                <a:blip r:embed="rId10"/>
                <a:stretch>
                  <a:fillRect r="-8511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12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C8B60-24C4-2469-8944-55E9A076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test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2B2625-FEDD-E43E-7BD2-31B8639D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9D2410-8B70-5811-4302-326B8489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51C32A-2E34-E795-865D-3277E403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16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A5A2-F8FC-324D-906C-B4D48861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ordinary eigenvalue problem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A8C119-08AF-162A-AC63-B5F8816BB6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𝑏𝑒𝑓𝑓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A8C119-08AF-162A-AC63-B5F8816BB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DB56FA-DAB6-15E5-2E28-78AEA5D9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75AFD6-E549-20EF-FCE6-E2BB79CE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F4B090-F88A-C8C0-0F8E-453E7A36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8812"/>
            <a:ext cx="4534293" cy="3680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80043C-6741-BAD1-1564-7865B05C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1" y="2311124"/>
            <a:ext cx="4102582" cy="702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BE7B80F-4B1A-A184-0DB6-A62809A59FAB}"/>
                  </a:ext>
                </a:extLst>
              </p:cNvPr>
              <p:cNvSpPr/>
              <p:nvPr/>
            </p:nvSpPr>
            <p:spPr>
              <a:xfrm>
                <a:off x="532481" y="3301276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𝐻𝑋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BE7B80F-4B1A-A184-0DB6-A62809A59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81" y="3301276"/>
                <a:ext cx="351439" cy="361629"/>
              </a:xfrm>
              <a:prstGeom prst="roundRect">
                <a:avLst/>
              </a:prstGeom>
              <a:blipFill>
                <a:blip r:embed="rId5"/>
                <a:stretch>
                  <a:fillRect l="-23333"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627DE18-ED91-EBEB-4E73-307D9136B71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83920" y="3482091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B1D9FC3-D1F8-144D-2461-745BCAEEF9B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53568" y="3482091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3FE1223-35D0-5D85-932C-0045C0D10FCC}"/>
              </a:ext>
            </a:extLst>
          </p:cNvPr>
          <p:cNvSpPr txBox="1"/>
          <p:nvPr/>
        </p:nvSpPr>
        <p:spPr>
          <a:xfrm>
            <a:off x="1209375" y="3301276"/>
            <a:ext cx="314510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83948642-437E-2FB3-78C8-584D86B2A929}"/>
                  </a:ext>
                </a:extLst>
              </p:cNvPr>
              <p:cNvSpPr/>
              <p:nvPr/>
            </p:nvSpPr>
            <p:spPr>
              <a:xfrm>
                <a:off x="2528462" y="3308979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𝐻𝐵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83948642-437E-2FB3-78C8-584D86B2A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462" y="3308979"/>
                <a:ext cx="351439" cy="361629"/>
              </a:xfrm>
              <a:prstGeom prst="roundRect">
                <a:avLst/>
              </a:prstGeom>
              <a:blipFill>
                <a:blip r:embed="rId6"/>
                <a:stretch>
                  <a:fillRect l="-25424" r="-101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9ED0420-59A3-CE18-DFA1-89A2863F0BE4}"/>
              </a:ext>
            </a:extLst>
          </p:cNvPr>
          <p:cNvCxnSpPr>
            <a:cxnSpLocks/>
            <a:stCxn id="19" idx="3"/>
            <a:endCxn id="54" idx="1"/>
          </p:cNvCxnSpPr>
          <p:nvPr/>
        </p:nvCxnSpPr>
        <p:spPr>
          <a:xfrm>
            <a:off x="2879901" y="3489794"/>
            <a:ext cx="4067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8B3D29E-8B89-4D0B-B3E8-3AF23A570E3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49549" y="3489794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D495E0D-F76F-A6E6-E7EB-FB5950831FC5}"/>
              </a:ext>
            </a:extLst>
          </p:cNvPr>
          <p:cNvCxnSpPr>
            <a:cxnSpLocks/>
            <a:stCxn id="19" idx="2"/>
            <a:endCxn id="38" idx="0"/>
          </p:cNvCxnSpPr>
          <p:nvPr/>
        </p:nvCxnSpPr>
        <p:spPr>
          <a:xfrm flipH="1">
            <a:off x="2701051" y="3670608"/>
            <a:ext cx="3131" cy="3616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E33B4294-CA61-B3FA-F837-697E3BFBBD2C}"/>
                  </a:ext>
                </a:extLst>
              </p:cNvPr>
              <p:cNvSpPr/>
              <p:nvPr/>
            </p:nvSpPr>
            <p:spPr>
              <a:xfrm>
                <a:off x="1825561" y="3308979"/>
                <a:ext cx="351439" cy="361629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E33B4294-CA61-B3FA-F837-697E3BFBB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1" y="3308979"/>
                <a:ext cx="351439" cy="361629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C9AE4D4-F8FC-E851-FB3D-27012D91F81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177000" y="3489794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D312D2C-B233-2083-99B7-BE5D1145D87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646648" y="3489794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CB50358A-C733-C24D-3127-A38A5EE23A16}"/>
                  </a:ext>
                </a:extLst>
              </p:cNvPr>
              <p:cNvSpPr/>
              <p:nvPr/>
            </p:nvSpPr>
            <p:spPr>
              <a:xfrm>
                <a:off x="2525331" y="4032237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CB50358A-C733-C24D-3127-A38A5EE2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31" y="4032237"/>
                <a:ext cx="351439" cy="361629"/>
              </a:xfrm>
              <a:prstGeom prst="roundRect">
                <a:avLst/>
              </a:prstGeom>
              <a:blipFill>
                <a:blip r:embed="rId8"/>
                <a:stretch>
                  <a:fillRect l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6AAA4E7-F9DD-61C1-EAAD-7EFC29ECC422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76770" y="4213052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C671DEF-177E-DA57-A814-CE5F4AEA7649}"/>
              </a:ext>
            </a:extLst>
          </p:cNvPr>
          <p:cNvCxnSpPr>
            <a:cxnSpLocks/>
            <a:stCxn id="53" idx="2"/>
            <a:endCxn id="38" idx="1"/>
          </p:cNvCxnSpPr>
          <p:nvPr/>
        </p:nvCxnSpPr>
        <p:spPr>
          <a:xfrm>
            <a:off x="1645186" y="4213027"/>
            <a:ext cx="880145" cy="2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弧形 52">
            <a:extLst>
              <a:ext uri="{FF2B5EF4-FFF2-40B4-BE49-F238E27FC236}">
                <a16:creationId xmlns:a16="http://schemas.microsoft.com/office/drawing/2014/main" id="{8E6AB500-FAB3-4A9F-F424-9EBE1F845687}"/>
              </a:ext>
            </a:extLst>
          </p:cNvPr>
          <p:cNvSpPr/>
          <p:nvPr/>
        </p:nvSpPr>
        <p:spPr>
          <a:xfrm flipH="1">
            <a:off x="1430995" y="3489793"/>
            <a:ext cx="433054" cy="723255"/>
          </a:xfrm>
          <a:prstGeom prst="arc">
            <a:avLst>
              <a:gd name="adj1" fmla="val 16200000"/>
              <a:gd name="adj2" fmla="val 537778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5E3F9AE-6B13-CA5F-1C49-11522E7F69C8}"/>
                  </a:ext>
                </a:extLst>
              </p:cNvPr>
              <p:cNvSpPr/>
              <p:nvPr/>
            </p:nvSpPr>
            <p:spPr>
              <a:xfrm>
                <a:off x="3286652" y="3308979"/>
                <a:ext cx="351439" cy="361629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5E3F9AE-6B13-CA5F-1C49-11522E7F6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52" y="3308979"/>
                <a:ext cx="351439" cy="361629"/>
              </a:xfrm>
              <a:prstGeom prst="roundRect">
                <a:avLst>
                  <a:gd name="adj" fmla="val 50000"/>
                </a:avLst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D832B07-FF15-DAFD-8906-200394AEAE7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3638091" y="3489793"/>
            <a:ext cx="211342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508A299-A1E0-B93F-AEA7-2BD9CC1E6507}"/>
                  </a:ext>
                </a:extLst>
              </p14:cNvPr>
              <p14:cNvContentPartPr/>
              <p14:nvPr/>
            </p14:nvContentPartPr>
            <p14:xfrm>
              <a:off x="293400" y="4388760"/>
              <a:ext cx="4722840" cy="2346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508A299-A1E0-B93F-AEA7-2BD9CC1E65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040" y="4379400"/>
                <a:ext cx="4741560" cy="23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3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5FCDF-FF2B-3AF4-CE7E-8319B94E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Ground state by AD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B17C9C-7C1D-DF78-E6B3-239A357EA5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Heisenberg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B17C9C-7C1D-DF78-E6B3-239A357EA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ABDE9-5B7F-BAAD-CDBA-FC309EAF7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E50439-EFDA-413B-6D21-09C77576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EDE07D-4C7A-681E-E49D-61B79600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7" y="2286318"/>
            <a:ext cx="4362497" cy="30022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471049-FA9D-D3EA-9B0B-22F57C69E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920" y="1094027"/>
            <a:ext cx="3809080" cy="5763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073427B-DEF9-BA0A-DB29-E3F0498BB544}"/>
                  </a:ext>
                </a:extLst>
              </p14:cNvPr>
              <p14:cNvContentPartPr/>
              <p14:nvPr/>
            </p14:nvContentPartPr>
            <p14:xfrm>
              <a:off x="894960" y="3636360"/>
              <a:ext cx="8028360" cy="28134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073427B-DEF9-BA0A-DB29-E3F0498BB5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600" y="3627000"/>
                <a:ext cx="8047080" cy="28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67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89B20-3362-F954-A9B3-24E07887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gap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37CA7A-0222-31F1-C014-11D3B60C0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Heisenberg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altLang="zh-CN" dirty="0">
                  <a:latin typeface="+mn-lt"/>
                </a:endParaRPr>
              </a:p>
              <a:p>
                <a:endParaRPr lang="en-US" altLang="zh-CN" dirty="0">
                  <a:latin typeface="+mn-lt"/>
                </a:endParaRPr>
              </a:p>
              <a:p>
                <a:endParaRPr lang="en-US" altLang="zh-CN" dirty="0">
                  <a:latin typeface="+mn-lt"/>
                </a:endParaRPr>
              </a:p>
              <a:p>
                <a:endParaRPr lang="en-US" altLang="zh-CN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  <a:p>
                <a:r>
                  <a:rPr lang="en-US" altLang="zh-CN" dirty="0">
                    <a:latin typeface="+mn-lt"/>
                  </a:rPr>
                  <a:t>Heisenberg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>
                  <a:latin typeface="+mn-lt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37CA7A-0222-31F1-C014-11D3B60C0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051A03-046F-DAAB-DB0C-E4D448BF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3996C-FD1A-C871-29C5-7D6737EA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BB2E69-AD0D-1956-489C-FE08C1F9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46" y="1254679"/>
            <a:ext cx="3593678" cy="25890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02FCE0-DE11-94AE-E9B1-EFF9F186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45" y="4308800"/>
            <a:ext cx="3470880" cy="25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2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95FDDB-032A-DCDD-6469-7DD2F66E37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altLang="zh-CN" dirty="0">
                    <a:latin typeface="+mj-lt"/>
                  </a:rPr>
                  <a:t>Haldane gap error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95FDDB-032A-DCDD-6469-7DD2F66E3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9D629D-D661-6A21-1254-C05325B6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704C8DC9-E7EE-4BC0-93D0-5FDAF147B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944" y="5377948"/>
                <a:ext cx="6437724" cy="15419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b="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altLang="zh-CN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+mj-lt"/>
                  </a:rPr>
                  <a:t>AD for ground state ~ 8h 10000 steps</a:t>
                </a:r>
              </a:p>
              <a:p>
                <a:pPr marL="0" indent="0">
                  <a:buNone/>
                </a:pPr>
                <a:r>
                  <a:rPr lang="en-US" altLang="zh-CN" dirty="0" err="1">
                    <a:latin typeface="+mj-lt"/>
                  </a:rPr>
                  <a:t>Eigsolve</a:t>
                </a:r>
                <a:r>
                  <a:rPr lang="en-US" altLang="zh-CN" dirty="0">
                    <a:latin typeface="+mj-lt"/>
                  </a:rPr>
                  <a:t> for </a:t>
                </a:r>
                <a:r>
                  <a:rPr lang="en-US" altLang="zh-CN" sz="2800" dirty="0">
                    <a:latin typeface="+mj-lt"/>
                    <a:ea typeface="+mj-ea"/>
                  </a:rPr>
                  <a:t>excitation </a:t>
                </a:r>
                <a:r>
                  <a:rPr lang="en-US" altLang="zh-CN" dirty="0">
                    <a:latin typeface="+mj-lt"/>
                  </a:rPr>
                  <a:t>state ~ 500s</a:t>
                </a:r>
              </a:p>
              <a:p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704C8DC9-E7EE-4BC0-93D0-5FDAF147B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944" y="5377948"/>
                <a:ext cx="6437724" cy="1541900"/>
              </a:xfrm>
              <a:blipFill>
                <a:blip r:embed="rId3"/>
                <a:stretch>
                  <a:fillRect l="-1894" t="-6719" b="-8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7537CCF-A1B1-BD90-F65A-44EB308B3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" y="1225684"/>
            <a:ext cx="6437724" cy="4152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6AACD9F-F64E-8CAB-77F8-BFCAC84ED2B4}"/>
                  </a:ext>
                </a:extLst>
              </p14:cNvPr>
              <p14:cNvContentPartPr/>
              <p14:nvPr/>
            </p14:nvContentPartPr>
            <p14:xfrm>
              <a:off x="6621840" y="1823760"/>
              <a:ext cx="2500560" cy="2426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6AACD9F-F64E-8CAB-77F8-BFCAC84ED2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2480" y="1814400"/>
                <a:ext cx="2519280" cy="24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65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9CC02A0-64B9-7A4C-85C3-F70085C3AC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Heisenberg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+mj-lt"/>
                  </a:rPr>
                  <a:t>excitation spectrum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9CC02A0-64B9-7A4C-85C3-F70085C3A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708677-ECC3-8F26-2D24-E334E2E0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https://github.com/XingyuZhang2018/AD_Excitation/blob/main/project/result.pdf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684597-D58D-7706-9222-123A1EDF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C18E85-53E7-B657-8963-F664E4E4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27" y="1657965"/>
            <a:ext cx="4890375" cy="32637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61EDBF-4785-F13B-D6B3-9E781725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848" y="1657965"/>
            <a:ext cx="4317152" cy="2906415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50690F6-3105-EDAD-F525-9542B4DE2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108132"/>
              </p:ext>
            </p:extLst>
          </p:nvPr>
        </p:nvGraphicFramePr>
        <p:xfrm>
          <a:off x="6457950" y="6096000"/>
          <a:ext cx="987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986760" imgH="761760" progId="Package">
                  <p:embed/>
                </p:oleObj>
              </mc:Choice>
              <mc:Fallback>
                <p:oleObj name="包装程序外壳对象" showAsIcon="1" r:id="rId5" imgW="986760" imgH="761760" progId="Package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A5D028D8-BC7B-F168-69AE-2A7689C139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7950" y="6096000"/>
                        <a:ext cx="987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4108190-4128-3D28-D1CE-8BFAC50C5D6E}"/>
                  </a:ext>
                </a:extLst>
              </p14:cNvPr>
              <p14:cNvContentPartPr/>
              <p14:nvPr/>
            </p14:nvContentPartPr>
            <p14:xfrm>
              <a:off x="4042440" y="1703520"/>
              <a:ext cx="2410200" cy="3080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4108190-4128-3D28-D1CE-8BFAC50C5D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3080" y="1694160"/>
                <a:ext cx="2428920" cy="30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387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682F3-9F63-55DE-81C8-5E3A3690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MPO graph summation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41A737-9652-A0C4-1BF7-AEE9669E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701913-3256-5DCA-F764-01B7088B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CCBAAB-8CB7-0767-2DBA-579A8C79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679"/>
            <a:ext cx="2812024" cy="35817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35B965-1A53-C509-BE96-FB07682D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3122870"/>
            <a:ext cx="5981885" cy="7208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9B5106-9462-45BC-86A6-46A4AE1745FC}"/>
              </a:ext>
            </a:extLst>
          </p:cNvPr>
          <p:cNvSpPr txBox="1"/>
          <p:nvPr/>
        </p:nvSpPr>
        <p:spPr>
          <a:xfrm>
            <a:off x="3028950" y="26011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8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674B8-EB5C-CB98-FA7B-4E452298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MPO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A61F3-A259-5AB1-5925-06AABC94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+mj-lt"/>
              </a:rPr>
              <a:t>TFIsing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04DDFA-705A-6964-3035-345AB2FF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13B313-55C3-E7F2-6771-A03CA081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54B094-C7FC-DE92-6D66-6E25BC74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5" y="1331089"/>
            <a:ext cx="5197290" cy="838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964381-9433-5297-8F9A-831474D4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154" y="2323572"/>
            <a:ext cx="2872989" cy="2118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AAE1F8FB-53EA-3241-A8C6-7772FFE80DCF}"/>
                  </a:ext>
                </a:extLst>
              </p:cNvPr>
              <p:cNvSpPr/>
              <p:nvPr/>
            </p:nvSpPr>
            <p:spPr>
              <a:xfrm>
                <a:off x="6841841" y="2775496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AAE1F8FB-53EA-3241-A8C6-7772FFE80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41" y="2775496"/>
                <a:ext cx="351439" cy="361629"/>
              </a:xfrm>
              <a:prstGeom prst="roundRect">
                <a:avLst/>
              </a:prstGeom>
              <a:blipFill>
                <a:blip r:embed="rId4"/>
                <a:stretch>
                  <a:fillRect l="-1166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D5C8F89-FEE9-1A24-C5C5-3C426BC068E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193280" y="2956311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47B2D94-7630-C0AE-954F-E1B22DD1270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662928" y="2956311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F0C1BE6-5FF1-C5EE-95D6-127086B3882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017561" y="2575560"/>
            <a:ext cx="0" cy="1999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3D89551-1554-20A9-DF9F-D520A734527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017561" y="3137125"/>
            <a:ext cx="0" cy="1999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13A7395-DF2C-3FCE-0495-DD8F36C0F2B7}"/>
                  </a:ext>
                </a:extLst>
              </p:cNvPr>
              <p:cNvSpPr txBox="1"/>
              <p:nvPr/>
            </p:nvSpPr>
            <p:spPr>
              <a:xfrm>
                <a:off x="7357130" y="2782617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13A7395-DF2C-3FCE-0495-DD8F36C0F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130" y="2782617"/>
                <a:ext cx="3706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F93436B-B072-FAB8-D9D0-94ADBFCFD6B6}"/>
                  </a:ext>
                </a:extLst>
              </p:cNvPr>
              <p:cNvSpPr txBox="1"/>
              <p:nvPr/>
            </p:nvSpPr>
            <p:spPr>
              <a:xfrm>
                <a:off x="6272643" y="2767793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F93436B-B072-FAB8-D9D0-94ADBFCFD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43" y="2767793"/>
                <a:ext cx="3706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A0DA9A7-A41C-BD82-743A-F1D1DB199445}"/>
                  </a:ext>
                </a:extLst>
              </p:cNvPr>
              <p:cNvSpPr txBox="1"/>
              <p:nvPr/>
            </p:nvSpPr>
            <p:spPr>
              <a:xfrm>
                <a:off x="6832253" y="2187795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A0DA9A7-A41C-BD82-743A-F1D1DB19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253" y="2187795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6C6CFC-C143-406B-67AB-2A8565432D5B}"/>
                  </a:ext>
                </a:extLst>
              </p:cNvPr>
              <p:cNvSpPr txBox="1"/>
              <p:nvPr/>
            </p:nvSpPr>
            <p:spPr>
              <a:xfrm>
                <a:off x="6830286" y="3394403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6C6CFC-C143-406B-67AB-2A856543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86" y="3394403"/>
                <a:ext cx="3706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7120E35-FC25-32FB-B176-ABB5618C7E96}"/>
                  </a:ext>
                </a:extLst>
              </p:cNvPr>
              <p:cNvSpPr/>
              <p:nvPr/>
            </p:nvSpPr>
            <p:spPr>
              <a:xfrm>
                <a:off x="1523081" y="5144308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7120E35-FC25-32FB-B176-ABB5618C7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81" y="5144308"/>
                <a:ext cx="351439" cy="361629"/>
              </a:xfrm>
              <a:prstGeom prst="roundRect">
                <a:avLst/>
              </a:prstGeom>
              <a:blipFill>
                <a:blip r:embed="rId9"/>
                <a:stretch>
                  <a:fillRect l="-1166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5343273-B279-1F7F-7217-6D9D2122474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74520" y="5325123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9125A51-51E7-130A-20B4-3300F80C791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344168" y="5325123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9B189-90ED-D497-BF38-E8A366EB931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698801" y="5505937"/>
            <a:ext cx="0" cy="1999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8EFA541-21F8-9196-F476-02D6C180CFCE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698801" y="4959998"/>
            <a:ext cx="0" cy="1843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8744E0A5-1CB5-41AD-E8FB-111C661CE729}"/>
                  </a:ext>
                </a:extLst>
              </p:cNvPr>
              <p:cNvSpPr/>
              <p:nvPr/>
            </p:nvSpPr>
            <p:spPr>
              <a:xfrm>
                <a:off x="1523080" y="4594873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8744E0A5-1CB5-41AD-E8FB-111C661CE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80" y="4594873"/>
                <a:ext cx="351439" cy="361629"/>
              </a:xfrm>
              <a:prstGeom prst="roundRect">
                <a:avLst/>
              </a:prstGeom>
              <a:blipFill>
                <a:blip r:embed="rId10"/>
                <a:stretch>
                  <a:fillRect l="-16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481C8967-9B4D-7CD3-3B03-E7029E091AF4}"/>
                  </a:ext>
                </a:extLst>
              </p:cNvPr>
              <p:cNvSpPr/>
              <p:nvPr/>
            </p:nvSpPr>
            <p:spPr>
              <a:xfrm>
                <a:off x="1523079" y="5719220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481C8967-9B4D-7CD3-3B03-E7029E091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79" y="5719220"/>
                <a:ext cx="351439" cy="361629"/>
              </a:xfrm>
              <a:prstGeom prst="roundRect">
                <a:avLst/>
              </a:prstGeom>
              <a:blipFill>
                <a:blip r:embed="rId11"/>
                <a:stretch>
                  <a:fillRect l="-1355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44CE48C-6F65-8C00-7716-27828E0BA92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874518" y="5900034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4DFD3B3-087F-BB90-C4E7-F88A67B052FA}"/>
              </a:ext>
            </a:extLst>
          </p:cNvPr>
          <p:cNvCxnSpPr>
            <a:cxnSpLocks/>
          </p:cNvCxnSpPr>
          <p:nvPr/>
        </p:nvCxnSpPr>
        <p:spPr>
          <a:xfrm flipV="1">
            <a:off x="1874517" y="4780779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63F01F8-A90B-6542-0CD9-5B8DCBAF1806}"/>
              </a:ext>
            </a:extLst>
          </p:cNvPr>
          <p:cNvCxnSpPr>
            <a:cxnSpLocks/>
          </p:cNvCxnSpPr>
          <p:nvPr/>
        </p:nvCxnSpPr>
        <p:spPr>
          <a:xfrm flipV="1">
            <a:off x="1344164" y="4775686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C59BF44-ABD9-1800-1C8A-D360D4E0C3DA}"/>
              </a:ext>
            </a:extLst>
          </p:cNvPr>
          <p:cNvCxnSpPr>
            <a:cxnSpLocks/>
          </p:cNvCxnSpPr>
          <p:nvPr/>
        </p:nvCxnSpPr>
        <p:spPr>
          <a:xfrm flipV="1">
            <a:off x="1344163" y="5907654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37D367-A26A-3D91-E39C-7D299168AD16}"/>
                  </a:ext>
                </a:extLst>
              </p:cNvPr>
              <p:cNvSpPr txBox="1"/>
              <p:nvPr/>
            </p:nvSpPr>
            <p:spPr>
              <a:xfrm>
                <a:off x="2317969" y="4509691"/>
                <a:ext cx="590549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</a:t>
                </a:r>
                <a:r>
                  <a:rPr lang="zh-CN" altLang="en-US" dirty="0"/>
                  <a:t>王 </a:t>
                </a:r>
                <a:r>
                  <a:rPr lang="en-US" altLang="zh-CN" dirty="0"/>
                  <a:t>MPO transfer matrix contains Jordan blocks and that the dominant eigenvalue is one and of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twofold</a:t>
                </a:r>
                <a:r>
                  <a:rPr lang="en-US" altLang="zh-CN" dirty="0"/>
                  <a:t> algebraic degeneracy.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Overlap(E, Ǝ) = 0   E</a:t>
                </a:r>
                <a:r>
                  <a:rPr lang="zh-CN" altLang="en-US" dirty="0"/>
                  <a:t>王</a:t>
                </a:r>
                <a:r>
                  <a:rPr lang="en-US" altLang="zh-CN" dirty="0"/>
                  <a:t>Ǝ = 0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MPO transfer matrices technically do not have well defined fixed points.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quasi</a:t>
                </a:r>
                <a:r>
                  <a:rPr lang="en-US" altLang="zh-CN" dirty="0"/>
                  <a:t> fixed points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37D367-A26A-3D91-E39C-7D299168A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69" y="4509691"/>
                <a:ext cx="5905499" cy="2308324"/>
              </a:xfrm>
              <a:prstGeom prst="rect">
                <a:avLst/>
              </a:prstGeom>
              <a:blipFill>
                <a:blip r:embed="rId12"/>
                <a:stretch>
                  <a:fillRect l="-826" t="-2116" b="-3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6584DF4-D43D-AF62-21A1-5C4B51FC51EA}"/>
                  </a:ext>
                </a:extLst>
              </p14:cNvPr>
              <p14:cNvContentPartPr/>
              <p14:nvPr/>
            </p14:nvContentPartPr>
            <p14:xfrm>
              <a:off x="4550040" y="2508480"/>
              <a:ext cx="1379880" cy="646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6584DF4-D43D-AF62-21A1-5C4B51FC51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40680" y="2499120"/>
                <a:ext cx="139860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399A2D6-4BD5-DD10-E4D5-7967FBFE41C5}"/>
                  </a:ext>
                </a:extLst>
              </p14:cNvPr>
              <p14:cNvContentPartPr/>
              <p14:nvPr/>
            </p14:nvContentPartPr>
            <p14:xfrm>
              <a:off x="4282560" y="1398960"/>
              <a:ext cx="703440" cy="6130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399A2D6-4BD5-DD10-E4D5-7967FBFE41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73200" y="1389600"/>
                <a:ext cx="722160" cy="6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25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1374378-8ACD-010E-CFB2-A64146D343BD}"/>
                  </a:ext>
                </a:extLst>
              </p:cNvPr>
              <p:cNvSpPr txBox="1"/>
              <p:nvPr/>
            </p:nvSpPr>
            <p:spPr>
              <a:xfrm>
                <a:off x="51227" y="2632651"/>
                <a:ext cx="6304251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</m:oMath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ɔ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/>
                        <m:t>ɔ</m:t>
                      </m:r>
                      <m:r>
                        <m:rPr>
                          <m:nor/>
                        </m:rPr>
                        <a:rPr lang="en-US" altLang="zh-CN" b="0" i="0" smtClean="0"/>
                        <m:t>c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ɔ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/>
                        <m:t>ɔ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ctr"/>
                <a:r>
                  <a:rPr lang="en-US" altLang="zh-CN" dirty="0"/>
                  <a:t>energy=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/>
                      <m:t>ɔ</m:t>
                    </m:r>
                  </m:oMath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1374378-8ACD-010E-CFB2-A64146D3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7" y="2632651"/>
                <a:ext cx="6304251" cy="4801314"/>
              </a:xfrm>
              <a:prstGeom prst="rect">
                <a:avLst/>
              </a:prstGeom>
              <a:blipFill>
                <a:blip r:embed="rId2"/>
                <a:stretch>
                  <a:fillRect l="-580" t="-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AA193696-ED99-0EF3-F55D-45352D90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Fixed point equations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8BAA5E-318E-AFDA-2D08-484C9370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Left and right environment </a:t>
            </a:r>
            <a:r>
              <a:rPr lang="en-US" altLang="zh-CN" b="1" dirty="0"/>
              <a:t>E</a:t>
            </a:r>
            <a:r>
              <a:rPr lang="en-US" altLang="zh-CN" dirty="0"/>
              <a:t>Ǝ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4A0D60-9AC3-27B2-6C44-49434289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639" y="6386664"/>
            <a:ext cx="3086100" cy="365125"/>
          </a:xfrm>
        </p:spPr>
        <p:txBody>
          <a:bodyPr/>
          <a:lstStyle/>
          <a:p>
            <a:r>
              <a:rPr lang="en-US" altLang="zh-CN" b="0" i="0" dirty="0">
                <a:solidFill>
                  <a:srgbClr val="B2ACA2"/>
                </a:solidFill>
                <a:effectLst/>
                <a:latin typeface="Proxima Nova"/>
              </a:rPr>
              <a:t>Phys. Rev. B </a:t>
            </a:r>
            <a:r>
              <a:rPr lang="en-US" altLang="zh-CN" b="1" i="0" dirty="0">
                <a:solidFill>
                  <a:srgbClr val="B2ACA2"/>
                </a:solidFill>
                <a:effectLst/>
                <a:latin typeface="Proxima Nova"/>
              </a:rPr>
              <a:t>97</a:t>
            </a:r>
            <a:r>
              <a:rPr lang="en-US" altLang="zh-CN" b="0" i="0" dirty="0">
                <a:solidFill>
                  <a:srgbClr val="B2ACA2"/>
                </a:solidFill>
                <a:effectLst/>
                <a:latin typeface="Proxima Nova"/>
              </a:rPr>
              <a:t>, 045145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069008-68E1-2BA5-316D-FD659313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CF9BCD0-3524-BFF3-C826-A8B3F3E7E8B7}"/>
                  </a:ext>
                </a:extLst>
              </p:cNvPr>
              <p:cNvSpPr txBox="1"/>
              <p:nvPr/>
            </p:nvSpPr>
            <p:spPr>
              <a:xfrm>
                <a:off x="357424" y="1923792"/>
                <a:ext cx="4480265" cy="686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trike="sngStrike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ab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CF9BCD0-3524-BFF3-C826-A8B3F3E7E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24" y="1923792"/>
                <a:ext cx="4480265" cy="686213"/>
              </a:xfrm>
              <a:prstGeom prst="rect">
                <a:avLst/>
              </a:prstGeom>
              <a:blipFill>
                <a:blip r:embed="rId3"/>
                <a:stretch>
                  <a:fillRect t="-63393" b="-99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E885D08-3DBD-4F72-A1F5-C05E4D152654}"/>
                  </a:ext>
                </a:extLst>
              </p:cNvPr>
              <p:cNvSpPr txBox="1"/>
              <p:nvPr/>
            </p:nvSpPr>
            <p:spPr>
              <a:xfrm>
                <a:off x="6898776" y="2070046"/>
                <a:ext cx="76617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E885D08-3DBD-4F72-A1F5-C05E4D152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776" y="2070046"/>
                <a:ext cx="766172" cy="374270"/>
              </a:xfrm>
              <a:prstGeom prst="rect">
                <a:avLst/>
              </a:prstGeom>
              <a:blipFill>
                <a:blip r:embed="rId4"/>
                <a:stretch>
                  <a:fillRect t="-8197" r="-5600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AD9A99E-A5DA-24B2-EB80-B5988EA03BF4}"/>
                  </a:ext>
                </a:extLst>
              </p:cNvPr>
              <p:cNvSpPr/>
              <p:nvPr/>
            </p:nvSpPr>
            <p:spPr>
              <a:xfrm>
                <a:off x="7804649" y="2043229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AD9A99E-A5DA-24B2-EB80-B5988EA0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649" y="2043229"/>
                <a:ext cx="351439" cy="361629"/>
              </a:xfrm>
              <a:prstGeom prst="roundRect">
                <a:avLst/>
              </a:prstGeom>
              <a:blipFill>
                <a:blip r:embed="rId5"/>
                <a:stretch>
                  <a:fillRect l="-63333" r="-58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7E00327-1D7F-E750-A44F-D6D98991946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980369" y="2404858"/>
            <a:ext cx="0" cy="1999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512B226-E2B4-7637-13E8-C1BB7869592A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7980369" y="1858919"/>
            <a:ext cx="0" cy="1843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90AA0B35-D92D-A692-6585-1BC20FB3A560}"/>
                  </a:ext>
                </a:extLst>
              </p:cNvPr>
              <p:cNvSpPr/>
              <p:nvPr/>
            </p:nvSpPr>
            <p:spPr>
              <a:xfrm>
                <a:off x="7804648" y="1493794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90AA0B35-D92D-A692-6585-1BC20FB3A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648" y="1493794"/>
                <a:ext cx="351439" cy="36162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52B037B1-F61D-81A3-7F26-54EE14D7EE9C}"/>
                  </a:ext>
                </a:extLst>
              </p:cNvPr>
              <p:cNvSpPr/>
              <p:nvPr/>
            </p:nvSpPr>
            <p:spPr>
              <a:xfrm>
                <a:off x="7804647" y="2618141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52B037B1-F61D-81A3-7F26-54EE14D7E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647" y="2618141"/>
                <a:ext cx="351439" cy="361629"/>
              </a:xfrm>
              <a:prstGeom prst="roundRect">
                <a:avLst/>
              </a:prstGeom>
              <a:blipFill>
                <a:blip r:embed="rId7"/>
                <a:stretch>
                  <a:fillRect l="-1166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6DE4385-5E73-CA7A-0A47-0AAD9B03236B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156086" y="279895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65318A2-6B80-218D-DB04-99004B976133}"/>
              </a:ext>
            </a:extLst>
          </p:cNvPr>
          <p:cNvCxnSpPr>
            <a:cxnSpLocks/>
          </p:cNvCxnSpPr>
          <p:nvPr/>
        </p:nvCxnSpPr>
        <p:spPr>
          <a:xfrm flipV="1">
            <a:off x="8156085" y="1679700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1BE2C45-ABAF-EF67-52CE-A014C767CC91}"/>
              </a:ext>
            </a:extLst>
          </p:cNvPr>
          <p:cNvCxnSpPr>
            <a:cxnSpLocks/>
          </p:cNvCxnSpPr>
          <p:nvPr/>
        </p:nvCxnSpPr>
        <p:spPr>
          <a:xfrm flipV="1">
            <a:off x="7625732" y="1674607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A8FA007-CC2B-EEEE-BF20-DFC14CD0AC48}"/>
              </a:ext>
            </a:extLst>
          </p:cNvPr>
          <p:cNvCxnSpPr>
            <a:cxnSpLocks/>
          </p:cNvCxnSpPr>
          <p:nvPr/>
        </p:nvCxnSpPr>
        <p:spPr>
          <a:xfrm flipV="1">
            <a:off x="7625731" y="280657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FB303C4-4345-5B3D-0F45-12BC7A89F5AB}"/>
              </a:ext>
            </a:extLst>
          </p:cNvPr>
          <p:cNvSpPr txBox="1"/>
          <p:nvPr/>
        </p:nvSpPr>
        <p:spPr>
          <a:xfrm>
            <a:off x="6931409" y="3729692"/>
            <a:ext cx="475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latin typeface="+mj-lt"/>
              </a:rPr>
              <a:t>工</a:t>
            </a:r>
            <a:r>
              <a:rPr lang="en-US" altLang="zh-CN" i="0" dirty="0">
                <a:latin typeface="+mj-lt"/>
              </a:rPr>
              <a:t>=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6365AF5-9724-3994-74BC-116C6F09A936}"/>
              </a:ext>
            </a:extLst>
          </p:cNvPr>
          <p:cNvCxnSpPr>
            <a:cxnSpLocks/>
          </p:cNvCxnSpPr>
          <p:nvPr/>
        </p:nvCxnSpPr>
        <p:spPr>
          <a:xfrm flipV="1">
            <a:off x="8062161" y="3814315"/>
            <a:ext cx="0" cy="1843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2EAEE238-BA23-C73C-572D-9DE6FC006B80}"/>
                  </a:ext>
                </a:extLst>
              </p:cNvPr>
              <p:cNvSpPr/>
              <p:nvPr/>
            </p:nvSpPr>
            <p:spPr>
              <a:xfrm>
                <a:off x="7886440" y="3449190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2EAEE238-BA23-C73C-572D-9DE6FC006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440" y="3449190"/>
                <a:ext cx="351439" cy="361629"/>
              </a:xfrm>
              <a:prstGeom prst="roundRect">
                <a:avLst/>
              </a:prstGeom>
              <a:blipFill>
                <a:blip r:embed="rId8"/>
                <a:stretch>
                  <a:fillRect l="-16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383DDFDE-4066-1099-647A-69181BA8D56F}"/>
                  </a:ext>
                </a:extLst>
              </p:cNvPr>
              <p:cNvSpPr/>
              <p:nvPr/>
            </p:nvSpPr>
            <p:spPr>
              <a:xfrm>
                <a:off x="7886439" y="4014241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383DDFDE-4066-1099-647A-69181BA8D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439" y="4014241"/>
                <a:ext cx="351439" cy="361629"/>
              </a:xfrm>
              <a:prstGeom prst="roundRect">
                <a:avLst/>
              </a:prstGeom>
              <a:blipFill>
                <a:blip r:embed="rId9"/>
                <a:stretch>
                  <a:fillRect l="-1355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FEE7B0A-57CF-BC42-DB1B-ECFCABD9F7C5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8237878" y="419505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546A0E5-0CB3-DE74-661E-0A2C517CCB25}"/>
              </a:ext>
            </a:extLst>
          </p:cNvPr>
          <p:cNvCxnSpPr>
            <a:cxnSpLocks/>
          </p:cNvCxnSpPr>
          <p:nvPr/>
        </p:nvCxnSpPr>
        <p:spPr>
          <a:xfrm flipV="1">
            <a:off x="8237877" y="3635096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F54BDBB-D664-B7A6-0434-10739AE6041A}"/>
              </a:ext>
            </a:extLst>
          </p:cNvPr>
          <p:cNvCxnSpPr>
            <a:cxnSpLocks/>
          </p:cNvCxnSpPr>
          <p:nvPr/>
        </p:nvCxnSpPr>
        <p:spPr>
          <a:xfrm flipV="1">
            <a:off x="7707524" y="3630003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C3AEF0D-3059-1A44-66DD-1FC7FE4513AF}"/>
              </a:ext>
            </a:extLst>
          </p:cNvPr>
          <p:cNvCxnSpPr>
            <a:cxnSpLocks/>
          </p:cNvCxnSpPr>
          <p:nvPr/>
        </p:nvCxnSpPr>
        <p:spPr>
          <a:xfrm flipV="1">
            <a:off x="7707523" y="420267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261400C-4155-76E2-DED9-4DF20137C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3721" y="5377605"/>
            <a:ext cx="4229467" cy="9602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78B469-88D0-1367-5710-627AAFB156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0646" y="4718922"/>
            <a:ext cx="358171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8C4EF1E-153A-4086-C61C-5BB182BE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9144000" cy="5025262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Ground state</a:t>
            </a: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pPr marL="0" indent="0">
              <a:buNone/>
            </a:pPr>
            <a:endParaRPr lang="en-US" altLang="zh-CN" dirty="0">
              <a:latin typeface="+mj-lt"/>
            </a:endParaRPr>
          </a:p>
          <a:p>
            <a:pPr marL="0" indent="0">
              <a:buNone/>
            </a:pPr>
            <a:endParaRPr lang="en-US" altLang="zh-CN" dirty="0">
              <a:latin typeface="+mj-lt"/>
            </a:endParaRPr>
          </a:p>
          <a:p>
            <a:pPr marL="0" indent="0">
              <a:buNone/>
            </a:pPr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Quasiparticle ansatz(single-mode approximation)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3F2A8C-2F33-4726-967F-780F8F81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background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23FCFB-9814-411E-BB2D-757B7539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dirty="0"/>
              <a:t>SciPost Phys. Lect. Notes 7 (2019)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74B223-C320-4CF3-B435-D38A31C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6C85AC-06CE-9602-A86D-292DE9AD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83" y="2116829"/>
            <a:ext cx="5265876" cy="6934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37BAE7-D96F-C8F7-90E7-E7DBA905A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7"/>
          <a:stretch/>
        </p:blipFill>
        <p:spPr>
          <a:xfrm>
            <a:off x="2440198" y="2973229"/>
            <a:ext cx="3946731" cy="158509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7DAFF55-9F4F-F013-0B7E-8F04FA0D4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39" y="5223871"/>
            <a:ext cx="5814564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CCE00-DD1C-B992-FC27-08BF75AF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E9299-454F-6D14-A8FC-DC30E12CF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872667-6784-A312-AC14-ECCCF270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57E6A3-465B-94F3-C793-BC423EB2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20</a:t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8F6E025-C07D-2970-C481-25EDC174C18B}"/>
                  </a:ext>
                </a:extLst>
              </p14:cNvPr>
              <p14:cNvContentPartPr/>
              <p14:nvPr/>
            </p14:nvContentPartPr>
            <p14:xfrm>
              <a:off x="1226160" y="1992960"/>
              <a:ext cx="6613920" cy="2982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8F6E025-C07D-2970-C481-25EDC174C1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800" y="1983600"/>
                <a:ext cx="6632640" cy="30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37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5DDFE2-0F6B-431F-B81D-89170096F063}"/>
              </a:ext>
            </a:extLst>
          </p:cNvPr>
          <p:cNvSpPr txBox="1"/>
          <p:nvPr/>
        </p:nvSpPr>
        <p:spPr>
          <a:xfrm>
            <a:off x="213278" y="3199488"/>
            <a:ext cx="87174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ea typeface="+mj-ea"/>
              </a:rPr>
              <a:t>2D excitation spectrum on helix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0B3C4-A77C-4D72-92E5-271CE4D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B08343-BBBA-4396-9345-44C35354B20E}"/>
              </a:ext>
            </a:extLst>
          </p:cNvPr>
          <p:cNvSpPr txBox="1"/>
          <p:nvPr/>
        </p:nvSpPr>
        <p:spPr>
          <a:xfrm>
            <a:off x="3872328" y="5130980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Xingyu Zhang</a:t>
            </a:r>
          </a:p>
          <a:p>
            <a:pPr algn="ctr"/>
            <a:r>
              <a:rPr lang="en-US" altLang="zh-CN" dirty="0"/>
              <a:t>2023.1.5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8E263FF-5F89-C97E-5799-D619C01C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50003" y="6356351"/>
            <a:ext cx="3602669" cy="365125"/>
          </a:xfrm>
        </p:spPr>
        <p:txBody>
          <a:bodyPr/>
          <a:lstStyle/>
          <a:p>
            <a:r>
              <a:rPr lang="en-US" altLang="zh-CN" dirty="0"/>
              <a:t>https://github.com/XingyuZhang2018/AD_Excitation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945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F0770-5052-16A8-2255-ADE6E139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Review and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AB735-D79F-3646-6415-3C159C83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89E5E9-0F78-8405-6C52-4523DED4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8EA768-D74C-21F2-CED4-4E17D3C8DE68}"/>
              </a:ext>
            </a:extLst>
          </p:cNvPr>
          <p:cNvSpPr txBox="1"/>
          <p:nvPr/>
        </p:nvSpPr>
        <p:spPr>
          <a:xfrm>
            <a:off x="415066" y="1863465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single-mode approximation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768794C-A393-48E2-7676-1C0B5420960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145301" y="2048131"/>
            <a:ext cx="14266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5A27F2-7F78-F1B2-F8BA-C77473EA2E9D}"/>
              </a:ext>
            </a:extLst>
          </p:cNvPr>
          <p:cNvSpPr txBox="1"/>
          <p:nvPr/>
        </p:nvSpPr>
        <p:spPr>
          <a:xfrm>
            <a:off x="4572000" y="186346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1D excitation spectrum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F550758-B429-8281-87A1-38465C29200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flipH="1">
            <a:off x="1780183" y="2232797"/>
            <a:ext cx="1" cy="841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7093996-E3E3-208C-90DA-71ED5E8DF22E}"/>
              </a:ext>
            </a:extLst>
          </p:cNvPr>
          <p:cNvSpPr txBox="1"/>
          <p:nvPr/>
        </p:nvSpPr>
        <p:spPr>
          <a:xfrm>
            <a:off x="857494" y="307442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67F0C29-29F6-AC22-E9C7-436261B79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" y="1118647"/>
            <a:ext cx="4120944" cy="837151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DC2E6C7-27F7-5657-60C4-64A89AC5B218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 flipV="1">
            <a:off x="2702871" y="3254006"/>
            <a:ext cx="2250643" cy="5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56C3DB5-DD1E-3786-1F64-F19300A20BE9}"/>
              </a:ext>
            </a:extLst>
          </p:cNvPr>
          <p:cNvSpPr txBox="1"/>
          <p:nvPr/>
        </p:nvSpPr>
        <p:spPr>
          <a:xfrm>
            <a:off x="2643414" y="2813446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+mj-lt"/>
              </a:rPr>
              <a:t>Orthogonal Parameterization</a:t>
            </a:r>
            <a:endParaRPr lang="zh-CN" altLang="en-US" sz="1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5AB0E4-D3BE-403C-B27F-AE2AF89DDA71}"/>
              </a:ext>
            </a:extLst>
          </p:cNvPr>
          <p:cNvSpPr txBox="1"/>
          <p:nvPr/>
        </p:nvSpPr>
        <p:spPr>
          <a:xfrm>
            <a:off x="4953514" y="306934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Eigen equation </a:t>
            </a:r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BA169CB-6B4B-EAB6-D232-D40B7444D4B2}"/>
              </a:ext>
            </a:extLst>
          </p:cNvPr>
          <p:cNvCxnSpPr>
            <a:cxnSpLocks/>
            <a:stCxn id="34" idx="0"/>
            <a:endCxn id="11" idx="2"/>
          </p:cNvCxnSpPr>
          <p:nvPr/>
        </p:nvCxnSpPr>
        <p:spPr>
          <a:xfrm flipV="1">
            <a:off x="5770405" y="2232797"/>
            <a:ext cx="0" cy="836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7BCC5BE-E252-9415-ECB4-5D2D1297977D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80182" y="3443752"/>
            <a:ext cx="1" cy="76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4045ACE-5F37-E841-E31F-E586EF744FB7}"/>
              </a:ext>
            </a:extLst>
          </p:cNvPr>
          <p:cNvSpPr txBox="1"/>
          <p:nvPr/>
        </p:nvSpPr>
        <p:spPr>
          <a:xfrm>
            <a:off x="772358" y="4300523"/>
            <a:ext cx="21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Two site Hamiltonian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D3CE84-A93E-287B-D573-F8F871E36495}"/>
              </a:ext>
            </a:extLst>
          </p:cNvPr>
          <p:cNvSpPr txBox="1"/>
          <p:nvPr/>
        </p:nvSpPr>
        <p:spPr>
          <a:xfrm>
            <a:off x="772358" y="466985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MPO (</a:t>
            </a:r>
            <a:r>
              <a:rPr lang="en-US" altLang="zh-CN" dirty="0">
                <a:solidFill>
                  <a:srgbClr val="FF0000"/>
                </a:solidFill>
              </a:rPr>
              <a:t>much simpler! quasi</a:t>
            </a:r>
            <a:r>
              <a:rPr lang="en-US" altLang="zh-CN" dirty="0"/>
              <a:t> fixed points)</a:t>
            </a:r>
            <a:endParaRPr lang="zh-CN" altLang="en-US" dirty="0"/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1DE5D49B-DCB8-232E-1605-A6AB5D86DB0A}"/>
              </a:ext>
            </a:extLst>
          </p:cNvPr>
          <p:cNvSpPr/>
          <p:nvPr/>
        </p:nvSpPr>
        <p:spPr>
          <a:xfrm>
            <a:off x="648071" y="4386171"/>
            <a:ext cx="106532" cy="60882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EB9D288-01C0-CDC1-569B-59105F5A891D}"/>
              </a:ext>
            </a:extLst>
          </p:cNvPr>
          <p:cNvCxnSpPr>
            <a:cxnSpLocks/>
            <a:stCxn id="50" idx="3"/>
            <a:endCxn id="54" idx="1"/>
          </p:cNvCxnSpPr>
          <p:nvPr/>
        </p:nvCxnSpPr>
        <p:spPr>
          <a:xfrm>
            <a:off x="4708051" y="4854521"/>
            <a:ext cx="11459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5D9D440-E3F8-0D59-E3F6-56FA3A1CA69E}"/>
              </a:ext>
            </a:extLst>
          </p:cNvPr>
          <p:cNvSpPr txBox="1"/>
          <p:nvPr/>
        </p:nvSpPr>
        <p:spPr>
          <a:xfrm>
            <a:off x="5853975" y="466985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2D excitation spectrum</a:t>
            </a:r>
            <a:endParaRPr lang="zh-CN" alt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DA54D0A-5562-8A7A-0E75-B1B70A85FC5A}"/>
              </a:ext>
            </a:extLst>
          </p:cNvPr>
          <p:cNvCxnSpPr>
            <a:cxnSpLocks/>
          </p:cNvCxnSpPr>
          <p:nvPr/>
        </p:nvCxnSpPr>
        <p:spPr>
          <a:xfrm>
            <a:off x="1780182" y="5039187"/>
            <a:ext cx="0" cy="487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3D7663D9-8434-2B3C-2435-A633D6AB1D50}"/>
              </a:ext>
            </a:extLst>
          </p:cNvPr>
          <p:cNvSpPr/>
          <p:nvPr/>
        </p:nvSpPr>
        <p:spPr>
          <a:xfrm>
            <a:off x="648071" y="5732022"/>
            <a:ext cx="106532" cy="60882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783AEE6-3CC6-820D-D052-8C903542A455}"/>
              </a:ext>
            </a:extLst>
          </p:cNvPr>
          <p:cNvSpPr txBox="1"/>
          <p:nvPr/>
        </p:nvSpPr>
        <p:spPr>
          <a:xfrm>
            <a:off x="772358" y="5622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cylinders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D5D0EB4-BD7A-C334-CEE2-E60EC165EC82}"/>
              </a:ext>
            </a:extLst>
          </p:cNvPr>
          <p:cNvSpPr txBox="1"/>
          <p:nvPr/>
        </p:nvSpPr>
        <p:spPr>
          <a:xfrm>
            <a:off x="781857" y="60364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helix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5C04213-EFB3-C704-8158-38E3F4072E62}"/>
              </a:ext>
            </a:extLst>
          </p:cNvPr>
          <p:cNvSpPr txBox="1"/>
          <p:nvPr/>
        </p:nvSpPr>
        <p:spPr>
          <a:xfrm>
            <a:off x="1839338" y="513967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1D to 2D</a:t>
            </a:r>
            <a:endParaRPr lang="zh-CN" altLang="en-US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567E2B0-4997-1DA7-830D-900609A0498B}"/>
              </a:ext>
            </a:extLst>
          </p:cNvPr>
          <p:cNvCxnSpPr>
            <a:cxnSpLocks/>
          </p:cNvCxnSpPr>
          <p:nvPr/>
        </p:nvCxnSpPr>
        <p:spPr>
          <a:xfrm>
            <a:off x="1839338" y="6036436"/>
            <a:ext cx="12811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3123876-A67D-4899-53EB-F9C06ED39788}"/>
                  </a:ext>
                </a:extLst>
              </p:cNvPr>
              <p:cNvSpPr txBox="1"/>
              <p:nvPr/>
            </p:nvSpPr>
            <p:spPr>
              <a:xfrm>
                <a:off x="3156402" y="5622136"/>
                <a:ext cx="482683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Large </a:t>
                </a:r>
                <a:r>
                  <a:rPr lang="en-US" altLang="zh-CN" dirty="0"/>
                  <a:t>unit cell;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is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not</a:t>
                </a:r>
                <a:r>
                  <a:rPr lang="en-US" altLang="zh-CN" dirty="0"/>
                  <a:t> a good quantum number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3123876-A67D-4899-53EB-F9C06ED39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02" y="5622136"/>
                <a:ext cx="4826834" cy="391261"/>
              </a:xfrm>
              <a:prstGeom prst="rect">
                <a:avLst/>
              </a:prstGeom>
              <a:blipFill>
                <a:blip r:embed="rId3"/>
                <a:stretch>
                  <a:fillRect l="-1136"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E9075E8-5AEB-005C-486F-758EFB0E8A66}"/>
                  </a:ext>
                </a:extLst>
              </p:cNvPr>
              <p:cNvSpPr txBox="1"/>
              <p:nvPr/>
            </p:nvSpPr>
            <p:spPr>
              <a:xfrm>
                <a:off x="3145301" y="6010494"/>
                <a:ext cx="4749800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Single</a:t>
                </a:r>
                <a:r>
                  <a:rPr lang="en-US" altLang="zh-CN" dirty="0"/>
                  <a:t> unit cell;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is a good quantum number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E9075E8-5AEB-005C-486F-758EFB0E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01" y="6010494"/>
                <a:ext cx="4749800" cy="391261"/>
              </a:xfrm>
              <a:prstGeom prst="rect">
                <a:avLst/>
              </a:prstGeom>
              <a:blipFill>
                <a:blip r:embed="rId4"/>
                <a:stretch>
                  <a:fillRect l="-1155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6C93F6D8-AA28-5EDB-60B2-269C21AABD5E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7052380" y="5039187"/>
            <a:ext cx="0" cy="58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6BE2C648-739C-D6CB-70D6-5B651AAD5DFB}"/>
              </a:ext>
            </a:extLst>
          </p:cNvPr>
          <p:cNvCxnSpPr>
            <a:cxnSpLocks/>
            <a:stCxn id="34" idx="2"/>
            <a:endCxn id="54" idx="0"/>
          </p:cNvCxnSpPr>
          <p:nvPr/>
        </p:nvCxnSpPr>
        <p:spPr>
          <a:xfrm>
            <a:off x="5770405" y="3438672"/>
            <a:ext cx="1281975" cy="1231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44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D8BD2-F5D2-4BFE-CB65-2C662BB0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Direct 2D single-mode approximation 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E36BD0-7B81-018E-9A8C-6D28B99E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07DE4E-24BA-F356-25EB-2CF69E6E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EE1DD0-1E1B-91EA-E5F2-71D7C1E7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4" y="3031703"/>
            <a:ext cx="3937407" cy="35255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4A4620-3026-129B-EED4-2648811C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7" y="1396314"/>
            <a:ext cx="6862439" cy="1496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D8DCD7-8F70-70CA-3CCF-9E27702F60FA}"/>
              </a:ext>
            </a:extLst>
          </p:cNvPr>
          <p:cNvSpPr txBox="1"/>
          <p:nvPr/>
        </p:nvSpPr>
        <p:spPr>
          <a:xfrm>
            <a:off x="4201991" y="5317493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 computational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innovation point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6939F6E-E0D4-6A1B-2348-1A8FC52A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580" y="3463372"/>
            <a:ext cx="5070836" cy="1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7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1D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+mj-lt"/>
                  </a:rPr>
                  <a:t>2D map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Cylinder</a:t>
            </a: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Helix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16F62E-12A2-47C1-2DF2-736B101E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24</a:t>
            </a:fld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7EBDC54-424A-08C7-34AF-312CB8DF6D99}"/>
              </a:ext>
            </a:extLst>
          </p:cNvPr>
          <p:cNvCxnSpPr>
            <a:cxnSpLocks/>
          </p:cNvCxnSpPr>
          <p:nvPr/>
        </p:nvCxnSpPr>
        <p:spPr>
          <a:xfrm flipV="1">
            <a:off x="6486581" y="2148837"/>
            <a:ext cx="0" cy="987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6673588" y="2494334"/>
                <a:ext cx="386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588" y="2494334"/>
                <a:ext cx="386080" cy="369332"/>
              </a:xfrm>
              <a:prstGeom prst="rect">
                <a:avLst/>
              </a:prstGeom>
              <a:blipFill>
                <a:blip r:embed="rId3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olenoid - Wikipedia">
            <a:extLst>
              <a:ext uri="{FF2B5EF4-FFF2-40B4-BE49-F238E27FC236}">
                <a16:creationId xmlns:a16="http://schemas.microsoft.com/office/drawing/2014/main" id="{8488E322-75ED-2297-22D5-707F97FE0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30" y="4299388"/>
            <a:ext cx="5270316" cy="186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75CE840-B80B-8CF0-1877-6A359461B2E6}"/>
              </a:ext>
            </a:extLst>
          </p:cNvPr>
          <p:cNvSpPr/>
          <p:nvPr/>
        </p:nvSpPr>
        <p:spPr>
          <a:xfrm>
            <a:off x="7210408" y="5144739"/>
            <a:ext cx="753110" cy="87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C2BE76-1151-6AE4-C941-D72B66CF2BCD}"/>
              </a:ext>
            </a:extLst>
          </p:cNvPr>
          <p:cNvSpPr/>
          <p:nvPr/>
        </p:nvSpPr>
        <p:spPr>
          <a:xfrm>
            <a:off x="1838458" y="5581056"/>
            <a:ext cx="753110" cy="87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48888B7-0569-8F00-47A7-4196A0C3DA1A}"/>
              </a:ext>
            </a:extLst>
          </p:cNvPr>
          <p:cNvSpPr/>
          <p:nvPr/>
        </p:nvSpPr>
        <p:spPr>
          <a:xfrm>
            <a:off x="2530550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9AE4C8E-EC59-E076-7EA8-18CB8B24E7D9}"/>
              </a:ext>
            </a:extLst>
          </p:cNvPr>
          <p:cNvSpPr/>
          <p:nvPr/>
        </p:nvSpPr>
        <p:spPr>
          <a:xfrm>
            <a:off x="2906017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2A862B3-E838-08EF-46D8-F1E68B9E4ED0}"/>
              </a:ext>
            </a:extLst>
          </p:cNvPr>
          <p:cNvSpPr/>
          <p:nvPr/>
        </p:nvSpPr>
        <p:spPr>
          <a:xfrm>
            <a:off x="3296058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1F67DA7-9B05-EC14-FADF-2AF36587A69A}"/>
              </a:ext>
            </a:extLst>
          </p:cNvPr>
          <p:cNvSpPr/>
          <p:nvPr/>
        </p:nvSpPr>
        <p:spPr>
          <a:xfrm>
            <a:off x="3671525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1566628-56F7-CC4E-2619-08E295F266D3}"/>
              </a:ext>
            </a:extLst>
          </p:cNvPr>
          <p:cNvSpPr/>
          <p:nvPr/>
        </p:nvSpPr>
        <p:spPr>
          <a:xfrm>
            <a:off x="4061566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31D7F0D-CEB7-AD17-6883-F72B9627DA9D}"/>
              </a:ext>
            </a:extLst>
          </p:cNvPr>
          <p:cNvSpPr/>
          <p:nvPr/>
        </p:nvSpPr>
        <p:spPr>
          <a:xfrm>
            <a:off x="4437033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441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7" name="连接符: 曲线 1146">
            <a:extLst>
              <a:ext uri="{FF2B5EF4-FFF2-40B4-BE49-F238E27FC236}">
                <a16:creationId xmlns:a16="http://schemas.microsoft.com/office/drawing/2014/main" id="{4E99BE3D-E978-6A16-AB2B-49481BE3F152}"/>
              </a:ext>
            </a:extLst>
          </p:cNvPr>
          <p:cNvCxnSpPr>
            <a:cxnSpLocks/>
            <a:stCxn id="1131" idx="2"/>
            <a:endCxn id="1134" idx="2"/>
          </p:cNvCxnSpPr>
          <p:nvPr/>
        </p:nvCxnSpPr>
        <p:spPr>
          <a:xfrm rot="10800000">
            <a:off x="2884563" y="5508230"/>
            <a:ext cx="12700" cy="117543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6" name="直接箭头连接符 1115">
            <a:extLst>
              <a:ext uri="{FF2B5EF4-FFF2-40B4-BE49-F238E27FC236}">
                <a16:creationId xmlns:a16="http://schemas.microsoft.com/office/drawing/2014/main" id="{3D11F863-D81D-4C79-0A72-44465A7F08D7}"/>
              </a:ext>
            </a:extLst>
          </p:cNvPr>
          <p:cNvCxnSpPr>
            <a:cxnSpLocks/>
          </p:cNvCxnSpPr>
          <p:nvPr/>
        </p:nvCxnSpPr>
        <p:spPr>
          <a:xfrm flipV="1">
            <a:off x="2939737" y="1967986"/>
            <a:ext cx="0" cy="4847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1" name="直接连接符 1100">
            <a:extLst>
              <a:ext uri="{FF2B5EF4-FFF2-40B4-BE49-F238E27FC236}">
                <a16:creationId xmlns:a16="http://schemas.microsoft.com/office/drawing/2014/main" id="{E6D59A6A-34E8-20B8-1DDA-148EAB33BA53}"/>
              </a:ext>
            </a:extLst>
          </p:cNvPr>
          <p:cNvCxnSpPr>
            <a:cxnSpLocks/>
          </p:cNvCxnSpPr>
          <p:nvPr/>
        </p:nvCxnSpPr>
        <p:spPr>
          <a:xfrm>
            <a:off x="5509260" y="3059430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9" name="直接连接符 1098">
            <a:extLst>
              <a:ext uri="{FF2B5EF4-FFF2-40B4-BE49-F238E27FC236}">
                <a16:creationId xmlns:a16="http://schemas.microsoft.com/office/drawing/2014/main" id="{9E4C5884-4261-B71E-659B-2FCF118CCF11}"/>
              </a:ext>
            </a:extLst>
          </p:cNvPr>
          <p:cNvCxnSpPr>
            <a:cxnSpLocks/>
          </p:cNvCxnSpPr>
          <p:nvPr/>
        </p:nvCxnSpPr>
        <p:spPr>
          <a:xfrm>
            <a:off x="5029200" y="3048000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2" name="直接连接符 1091">
            <a:extLst>
              <a:ext uri="{FF2B5EF4-FFF2-40B4-BE49-F238E27FC236}">
                <a16:creationId xmlns:a16="http://schemas.microsoft.com/office/drawing/2014/main" id="{23522573-E074-CFB7-FC97-C460265B1FC0}"/>
              </a:ext>
            </a:extLst>
          </p:cNvPr>
          <p:cNvCxnSpPr>
            <a:cxnSpLocks/>
          </p:cNvCxnSpPr>
          <p:nvPr/>
        </p:nvCxnSpPr>
        <p:spPr>
          <a:xfrm>
            <a:off x="5513070" y="305943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5" name="直接箭头连接符 1094">
            <a:extLst>
              <a:ext uri="{FF2B5EF4-FFF2-40B4-BE49-F238E27FC236}">
                <a16:creationId xmlns:a16="http://schemas.microsoft.com/office/drawing/2014/main" id="{73C1DD86-8653-ADC7-B1A2-1006D5236ED3}"/>
              </a:ext>
            </a:extLst>
          </p:cNvPr>
          <p:cNvCxnSpPr>
            <a:cxnSpLocks/>
          </p:cNvCxnSpPr>
          <p:nvPr/>
        </p:nvCxnSpPr>
        <p:spPr>
          <a:xfrm flipH="1" flipV="1">
            <a:off x="5989320" y="3003599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9" name="直接连接符 1088">
            <a:extLst>
              <a:ext uri="{FF2B5EF4-FFF2-40B4-BE49-F238E27FC236}">
                <a16:creationId xmlns:a16="http://schemas.microsoft.com/office/drawing/2014/main" id="{053B67C6-BE48-63C1-3B80-C7C2CEC105DE}"/>
              </a:ext>
            </a:extLst>
          </p:cNvPr>
          <p:cNvCxnSpPr>
            <a:cxnSpLocks/>
          </p:cNvCxnSpPr>
          <p:nvPr/>
        </p:nvCxnSpPr>
        <p:spPr>
          <a:xfrm>
            <a:off x="5029200" y="304800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5" name="椭圆 1034">
            <a:extLst>
              <a:ext uri="{FF2B5EF4-FFF2-40B4-BE49-F238E27FC236}">
                <a16:creationId xmlns:a16="http://schemas.microsoft.com/office/drawing/2014/main" id="{DB9A3F9D-A4DA-3CA1-DE0F-CDEDF90BDE99}"/>
              </a:ext>
            </a:extLst>
          </p:cNvPr>
          <p:cNvSpPr/>
          <p:nvPr/>
        </p:nvSpPr>
        <p:spPr>
          <a:xfrm>
            <a:off x="1983923" y="288904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椭圆 1033">
            <a:extLst>
              <a:ext uri="{FF2B5EF4-FFF2-40B4-BE49-F238E27FC236}">
                <a16:creationId xmlns:a16="http://schemas.microsoft.com/office/drawing/2014/main" id="{D1756F15-C2BD-EB2E-3E56-F37C55D659D2}"/>
              </a:ext>
            </a:extLst>
          </p:cNvPr>
          <p:cNvSpPr/>
          <p:nvPr/>
        </p:nvSpPr>
        <p:spPr>
          <a:xfrm>
            <a:off x="1493473" y="288904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椭圆 1032">
            <a:extLst>
              <a:ext uri="{FF2B5EF4-FFF2-40B4-BE49-F238E27FC236}">
                <a16:creationId xmlns:a16="http://schemas.microsoft.com/office/drawing/2014/main" id="{99C0C029-CEF5-E196-EB43-24A0F015A0A1}"/>
              </a:ext>
            </a:extLst>
          </p:cNvPr>
          <p:cNvSpPr/>
          <p:nvPr/>
        </p:nvSpPr>
        <p:spPr>
          <a:xfrm>
            <a:off x="1014453" y="288904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1D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+mj-lt"/>
                  </a:rPr>
                  <a:t>2D map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039600" cy="1149079"/>
          </a:xfrm>
        </p:spPr>
        <p:txBody>
          <a:bodyPr/>
          <a:lstStyle/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Cylinder</a:t>
            </a:r>
          </a:p>
          <a:p>
            <a:endParaRPr lang="en-US" altLang="zh-CN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6BFCB438-5157-2483-2001-04F97A1E9814}"/>
              </a:ext>
            </a:extLst>
          </p:cNvPr>
          <p:cNvSpPr/>
          <p:nvPr/>
        </p:nvSpPr>
        <p:spPr>
          <a:xfrm>
            <a:off x="960453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39B4F8C-5720-4296-270D-26E752D8DFE5}"/>
              </a:ext>
            </a:extLst>
          </p:cNvPr>
          <p:cNvSpPr/>
          <p:nvPr/>
        </p:nvSpPr>
        <p:spPr>
          <a:xfrm>
            <a:off x="960453" y="4012955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75DB8F9-3CAA-06FD-1E59-FF6801C39CB4}"/>
              </a:ext>
            </a:extLst>
          </p:cNvPr>
          <p:cNvSpPr/>
          <p:nvPr/>
        </p:nvSpPr>
        <p:spPr>
          <a:xfrm>
            <a:off x="960453" y="362312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3D4D411-28F9-35F3-15D3-55C1614F5E8C}"/>
              </a:ext>
            </a:extLst>
          </p:cNvPr>
          <p:cNvSpPr/>
          <p:nvPr/>
        </p:nvSpPr>
        <p:spPr>
          <a:xfrm>
            <a:off x="960453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25097C6-EFF0-7B01-CE4F-2D6B8AD36944}"/>
              </a:ext>
            </a:extLst>
          </p:cNvPr>
          <p:cNvSpPr/>
          <p:nvPr/>
        </p:nvSpPr>
        <p:spPr>
          <a:xfrm>
            <a:off x="1444173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8CC130C-340A-57B4-C942-C804249ACB93}"/>
              </a:ext>
            </a:extLst>
          </p:cNvPr>
          <p:cNvSpPr/>
          <p:nvPr/>
        </p:nvSpPr>
        <p:spPr>
          <a:xfrm>
            <a:off x="1444173" y="4012955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93D74FD-43EB-5E67-FFFC-90091A19EAE7}"/>
              </a:ext>
            </a:extLst>
          </p:cNvPr>
          <p:cNvSpPr/>
          <p:nvPr/>
        </p:nvSpPr>
        <p:spPr>
          <a:xfrm>
            <a:off x="1444173" y="362312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0D97D08-099C-F505-BE18-71EEEEE40DF3}"/>
              </a:ext>
            </a:extLst>
          </p:cNvPr>
          <p:cNvSpPr/>
          <p:nvPr/>
        </p:nvSpPr>
        <p:spPr>
          <a:xfrm>
            <a:off x="1444173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B281350-86D9-0E9D-EE53-D4373E4F99C1}"/>
              </a:ext>
            </a:extLst>
          </p:cNvPr>
          <p:cNvSpPr/>
          <p:nvPr/>
        </p:nvSpPr>
        <p:spPr>
          <a:xfrm>
            <a:off x="1931600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B4E0BA-0B2C-D717-6FC9-4968CB0DE4EB}"/>
              </a:ext>
            </a:extLst>
          </p:cNvPr>
          <p:cNvSpPr/>
          <p:nvPr/>
        </p:nvSpPr>
        <p:spPr>
          <a:xfrm>
            <a:off x="1931600" y="4012955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D0C1D26-89C9-20D9-C0D0-02E6802EEBB4}"/>
              </a:ext>
            </a:extLst>
          </p:cNvPr>
          <p:cNvSpPr/>
          <p:nvPr/>
        </p:nvSpPr>
        <p:spPr>
          <a:xfrm>
            <a:off x="1931600" y="362312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9AB1B21-4FCF-3457-C2F6-DB08D462E264}"/>
              </a:ext>
            </a:extLst>
          </p:cNvPr>
          <p:cNvSpPr/>
          <p:nvPr/>
        </p:nvSpPr>
        <p:spPr>
          <a:xfrm>
            <a:off x="1931600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内容占位符 2">
            <a:extLst>
              <a:ext uri="{FF2B5EF4-FFF2-40B4-BE49-F238E27FC236}">
                <a16:creationId xmlns:a16="http://schemas.microsoft.com/office/drawing/2014/main" id="{562569ED-C6B5-6C96-8F17-66F30852BEC2}"/>
              </a:ext>
            </a:extLst>
          </p:cNvPr>
          <p:cNvSpPr txBox="1">
            <a:spLocks/>
          </p:cNvSpPr>
          <p:nvPr/>
        </p:nvSpPr>
        <p:spPr>
          <a:xfrm>
            <a:off x="4714782" y="1343921"/>
            <a:ext cx="2590800" cy="1945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Helix</a:t>
            </a: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</p:txBody>
      </p:sp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BC5EB46F-5840-E98C-092D-07A5CCF2D5DE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1552173" y="406695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9" name="直接连接符 1038">
            <a:extLst>
              <a:ext uri="{FF2B5EF4-FFF2-40B4-BE49-F238E27FC236}">
                <a16:creationId xmlns:a16="http://schemas.microsoft.com/office/drawing/2014/main" id="{75A29A3A-DCB4-3340-4ABF-3CDEA440DBAE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1552173" y="445678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0" name="直接连接符 1039">
            <a:extLst>
              <a:ext uri="{FF2B5EF4-FFF2-40B4-BE49-F238E27FC236}">
                <a16:creationId xmlns:a16="http://schemas.microsoft.com/office/drawing/2014/main" id="{4C73F9F2-2FC0-5E7C-A866-8FC98F3834D4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>
            <a:off x="1552173" y="367712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1" name="直接连接符 1040">
            <a:extLst>
              <a:ext uri="{FF2B5EF4-FFF2-40B4-BE49-F238E27FC236}">
                <a16:creationId xmlns:a16="http://schemas.microsoft.com/office/drawing/2014/main" id="{14776229-A118-CDB8-F623-D241F75BD46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1552173" y="328135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2" name="直接连接符 1041">
            <a:extLst>
              <a:ext uri="{FF2B5EF4-FFF2-40B4-BE49-F238E27FC236}">
                <a16:creationId xmlns:a16="http://schemas.microsoft.com/office/drawing/2014/main" id="{4F2C0648-4AF1-8007-F64F-572178C88AB9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1068453" y="328135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3" name="直接连接符 1042">
            <a:extLst>
              <a:ext uri="{FF2B5EF4-FFF2-40B4-BE49-F238E27FC236}">
                <a16:creationId xmlns:a16="http://schemas.microsoft.com/office/drawing/2014/main" id="{0A704418-169E-2025-5477-CF99D5805C4F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1068453" y="367712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4" name="直接连接符 1043">
            <a:extLst>
              <a:ext uri="{FF2B5EF4-FFF2-40B4-BE49-F238E27FC236}">
                <a16:creationId xmlns:a16="http://schemas.microsoft.com/office/drawing/2014/main" id="{7DF3741E-7A55-1186-0343-9522A10E37F0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1068453" y="406695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5" name="直接连接符 1044">
            <a:extLst>
              <a:ext uri="{FF2B5EF4-FFF2-40B4-BE49-F238E27FC236}">
                <a16:creationId xmlns:a16="http://schemas.microsoft.com/office/drawing/2014/main" id="{2EAC3A17-89C5-1284-6E7A-0C5EF2B9D55A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1068453" y="445678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7" name="椭圆 1066">
            <a:extLst>
              <a:ext uri="{FF2B5EF4-FFF2-40B4-BE49-F238E27FC236}">
                <a16:creationId xmlns:a16="http://schemas.microsoft.com/office/drawing/2014/main" id="{546C9CB1-F48A-B1D9-AFF5-AE7B5261F549}"/>
              </a:ext>
            </a:extLst>
          </p:cNvPr>
          <p:cNvSpPr/>
          <p:nvPr/>
        </p:nvSpPr>
        <p:spPr>
          <a:xfrm>
            <a:off x="4975546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椭圆 1067">
            <a:extLst>
              <a:ext uri="{FF2B5EF4-FFF2-40B4-BE49-F238E27FC236}">
                <a16:creationId xmlns:a16="http://schemas.microsoft.com/office/drawing/2014/main" id="{6225363E-2FDF-C2B6-B73E-B0BCC3C623B3}"/>
              </a:ext>
            </a:extLst>
          </p:cNvPr>
          <p:cNvSpPr/>
          <p:nvPr/>
        </p:nvSpPr>
        <p:spPr>
          <a:xfrm>
            <a:off x="4975546" y="40129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椭圆 1068">
            <a:extLst>
              <a:ext uri="{FF2B5EF4-FFF2-40B4-BE49-F238E27FC236}">
                <a16:creationId xmlns:a16="http://schemas.microsoft.com/office/drawing/2014/main" id="{9E08BF92-D343-E766-8AA4-6EE35C9D4F54}"/>
              </a:ext>
            </a:extLst>
          </p:cNvPr>
          <p:cNvSpPr/>
          <p:nvPr/>
        </p:nvSpPr>
        <p:spPr>
          <a:xfrm>
            <a:off x="4975546" y="36231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椭圆 1069">
            <a:extLst>
              <a:ext uri="{FF2B5EF4-FFF2-40B4-BE49-F238E27FC236}">
                <a16:creationId xmlns:a16="http://schemas.microsoft.com/office/drawing/2014/main" id="{08B86E4C-940B-E91B-CF83-1679BF342FB0}"/>
              </a:ext>
            </a:extLst>
          </p:cNvPr>
          <p:cNvSpPr/>
          <p:nvPr/>
        </p:nvSpPr>
        <p:spPr>
          <a:xfrm>
            <a:off x="4975546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椭圆 1070">
            <a:extLst>
              <a:ext uri="{FF2B5EF4-FFF2-40B4-BE49-F238E27FC236}">
                <a16:creationId xmlns:a16="http://schemas.microsoft.com/office/drawing/2014/main" id="{09526912-7C69-B08C-81D5-D9D20E3EF9FF}"/>
              </a:ext>
            </a:extLst>
          </p:cNvPr>
          <p:cNvSpPr/>
          <p:nvPr/>
        </p:nvSpPr>
        <p:spPr>
          <a:xfrm>
            <a:off x="5459266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椭圆 1071">
            <a:extLst>
              <a:ext uri="{FF2B5EF4-FFF2-40B4-BE49-F238E27FC236}">
                <a16:creationId xmlns:a16="http://schemas.microsoft.com/office/drawing/2014/main" id="{9FB0195C-6BB8-0049-E96A-02E6913F0CA0}"/>
              </a:ext>
            </a:extLst>
          </p:cNvPr>
          <p:cNvSpPr/>
          <p:nvPr/>
        </p:nvSpPr>
        <p:spPr>
          <a:xfrm>
            <a:off x="5459266" y="40129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椭圆 1072">
            <a:extLst>
              <a:ext uri="{FF2B5EF4-FFF2-40B4-BE49-F238E27FC236}">
                <a16:creationId xmlns:a16="http://schemas.microsoft.com/office/drawing/2014/main" id="{9EC0BAD4-F0C4-5BBB-0CAB-138E13CD01CF}"/>
              </a:ext>
            </a:extLst>
          </p:cNvPr>
          <p:cNvSpPr/>
          <p:nvPr/>
        </p:nvSpPr>
        <p:spPr>
          <a:xfrm>
            <a:off x="5459266" y="36231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椭圆 1073">
            <a:extLst>
              <a:ext uri="{FF2B5EF4-FFF2-40B4-BE49-F238E27FC236}">
                <a16:creationId xmlns:a16="http://schemas.microsoft.com/office/drawing/2014/main" id="{97EBFB0C-66DB-D2C2-2044-246F43999E36}"/>
              </a:ext>
            </a:extLst>
          </p:cNvPr>
          <p:cNvSpPr/>
          <p:nvPr/>
        </p:nvSpPr>
        <p:spPr>
          <a:xfrm>
            <a:off x="5459266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椭圆 1074">
            <a:extLst>
              <a:ext uri="{FF2B5EF4-FFF2-40B4-BE49-F238E27FC236}">
                <a16:creationId xmlns:a16="http://schemas.microsoft.com/office/drawing/2014/main" id="{C09CA2B1-8FEA-4AC0-F60E-47F3B59F6D40}"/>
              </a:ext>
            </a:extLst>
          </p:cNvPr>
          <p:cNvSpPr/>
          <p:nvPr/>
        </p:nvSpPr>
        <p:spPr>
          <a:xfrm>
            <a:off x="5946693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椭圆 1075">
            <a:extLst>
              <a:ext uri="{FF2B5EF4-FFF2-40B4-BE49-F238E27FC236}">
                <a16:creationId xmlns:a16="http://schemas.microsoft.com/office/drawing/2014/main" id="{49914FE6-D11D-4A39-E548-617C86D7BCD2}"/>
              </a:ext>
            </a:extLst>
          </p:cNvPr>
          <p:cNvSpPr/>
          <p:nvPr/>
        </p:nvSpPr>
        <p:spPr>
          <a:xfrm>
            <a:off x="5946693" y="40129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椭圆 1076">
            <a:extLst>
              <a:ext uri="{FF2B5EF4-FFF2-40B4-BE49-F238E27FC236}">
                <a16:creationId xmlns:a16="http://schemas.microsoft.com/office/drawing/2014/main" id="{B4CF6D5C-369D-F908-3AF6-27AAAD24F65E}"/>
              </a:ext>
            </a:extLst>
          </p:cNvPr>
          <p:cNvSpPr/>
          <p:nvPr/>
        </p:nvSpPr>
        <p:spPr>
          <a:xfrm>
            <a:off x="5946693" y="36231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椭圆 1077">
            <a:extLst>
              <a:ext uri="{FF2B5EF4-FFF2-40B4-BE49-F238E27FC236}">
                <a16:creationId xmlns:a16="http://schemas.microsoft.com/office/drawing/2014/main" id="{B89746B2-C2DD-2BB6-9B0C-59592A8C2DC9}"/>
              </a:ext>
            </a:extLst>
          </p:cNvPr>
          <p:cNvSpPr/>
          <p:nvPr/>
        </p:nvSpPr>
        <p:spPr>
          <a:xfrm>
            <a:off x="5946693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9A7935CD-5E28-FFA0-A13D-861255A527F5}"/>
              </a:ext>
            </a:extLst>
          </p:cNvPr>
          <p:cNvCxnSpPr>
            <a:cxnSpLocks/>
            <a:stCxn id="1072" idx="6"/>
            <a:endCxn id="1076" idx="2"/>
          </p:cNvCxnSpPr>
          <p:nvPr/>
        </p:nvCxnSpPr>
        <p:spPr>
          <a:xfrm>
            <a:off x="5567266" y="406695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0" name="直接连接符 1079">
            <a:extLst>
              <a:ext uri="{FF2B5EF4-FFF2-40B4-BE49-F238E27FC236}">
                <a16:creationId xmlns:a16="http://schemas.microsoft.com/office/drawing/2014/main" id="{4BA0D01E-387A-E835-FB89-AE4A45634833}"/>
              </a:ext>
            </a:extLst>
          </p:cNvPr>
          <p:cNvCxnSpPr>
            <a:cxnSpLocks/>
            <a:stCxn id="1071" idx="6"/>
            <a:endCxn id="1075" idx="2"/>
          </p:cNvCxnSpPr>
          <p:nvPr/>
        </p:nvCxnSpPr>
        <p:spPr>
          <a:xfrm>
            <a:off x="5567266" y="445678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1" name="直接连接符 1080">
            <a:extLst>
              <a:ext uri="{FF2B5EF4-FFF2-40B4-BE49-F238E27FC236}">
                <a16:creationId xmlns:a16="http://schemas.microsoft.com/office/drawing/2014/main" id="{4E5A0B51-4891-747C-D586-9AD86E1729D1}"/>
              </a:ext>
            </a:extLst>
          </p:cNvPr>
          <p:cNvCxnSpPr>
            <a:cxnSpLocks/>
            <a:stCxn id="1073" idx="6"/>
            <a:endCxn id="1077" idx="2"/>
          </p:cNvCxnSpPr>
          <p:nvPr/>
        </p:nvCxnSpPr>
        <p:spPr>
          <a:xfrm>
            <a:off x="5567266" y="367712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2" name="直接连接符 1081">
            <a:extLst>
              <a:ext uri="{FF2B5EF4-FFF2-40B4-BE49-F238E27FC236}">
                <a16:creationId xmlns:a16="http://schemas.microsoft.com/office/drawing/2014/main" id="{71287533-15BE-5775-7400-577814FA5768}"/>
              </a:ext>
            </a:extLst>
          </p:cNvPr>
          <p:cNvCxnSpPr>
            <a:cxnSpLocks/>
            <a:stCxn id="1074" idx="6"/>
            <a:endCxn id="1078" idx="2"/>
          </p:cNvCxnSpPr>
          <p:nvPr/>
        </p:nvCxnSpPr>
        <p:spPr>
          <a:xfrm>
            <a:off x="5567266" y="328135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3" name="直接连接符 1082">
            <a:extLst>
              <a:ext uri="{FF2B5EF4-FFF2-40B4-BE49-F238E27FC236}">
                <a16:creationId xmlns:a16="http://schemas.microsoft.com/office/drawing/2014/main" id="{D96FED02-916E-5D72-2311-4282628EEDC5}"/>
              </a:ext>
            </a:extLst>
          </p:cNvPr>
          <p:cNvCxnSpPr>
            <a:cxnSpLocks/>
            <a:stCxn id="1070" idx="6"/>
            <a:endCxn id="1074" idx="2"/>
          </p:cNvCxnSpPr>
          <p:nvPr/>
        </p:nvCxnSpPr>
        <p:spPr>
          <a:xfrm>
            <a:off x="5083546" y="328135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4" name="直接连接符 1083">
            <a:extLst>
              <a:ext uri="{FF2B5EF4-FFF2-40B4-BE49-F238E27FC236}">
                <a16:creationId xmlns:a16="http://schemas.microsoft.com/office/drawing/2014/main" id="{CBFCFD38-66B0-AE16-2604-59F4C178D21E}"/>
              </a:ext>
            </a:extLst>
          </p:cNvPr>
          <p:cNvCxnSpPr>
            <a:cxnSpLocks/>
            <a:stCxn id="1069" idx="6"/>
            <a:endCxn id="1073" idx="2"/>
          </p:cNvCxnSpPr>
          <p:nvPr/>
        </p:nvCxnSpPr>
        <p:spPr>
          <a:xfrm>
            <a:off x="5083546" y="367712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5" name="直接连接符 1084">
            <a:extLst>
              <a:ext uri="{FF2B5EF4-FFF2-40B4-BE49-F238E27FC236}">
                <a16:creationId xmlns:a16="http://schemas.microsoft.com/office/drawing/2014/main" id="{03F62DD9-6062-BA0F-3744-6299A275CD1D}"/>
              </a:ext>
            </a:extLst>
          </p:cNvPr>
          <p:cNvCxnSpPr>
            <a:cxnSpLocks/>
            <a:stCxn id="1068" idx="6"/>
            <a:endCxn id="1072" idx="2"/>
          </p:cNvCxnSpPr>
          <p:nvPr/>
        </p:nvCxnSpPr>
        <p:spPr>
          <a:xfrm>
            <a:off x="5083546" y="406695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6" name="直接连接符 1085">
            <a:extLst>
              <a:ext uri="{FF2B5EF4-FFF2-40B4-BE49-F238E27FC236}">
                <a16:creationId xmlns:a16="http://schemas.microsoft.com/office/drawing/2014/main" id="{0E88A985-A237-57D9-1E06-61CBEAE4699A}"/>
              </a:ext>
            </a:extLst>
          </p:cNvPr>
          <p:cNvCxnSpPr>
            <a:cxnSpLocks/>
            <a:stCxn id="1067" idx="6"/>
            <a:endCxn id="1071" idx="2"/>
          </p:cNvCxnSpPr>
          <p:nvPr/>
        </p:nvCxnSpPr>
        <p:spPr>
          <a:xfrm>
            <a:off x="5083546" y="445678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2" name="椭圆 1121">
            <a:extLst>
              <a:ext uri="{FF2B5EF4-FFF2-40B4-BE49-F238E27FC236}">
                <a16:creationId xmlns:a16="http://schemas.microsoft.com/office/drawing/2014/main" id="{54D9BC1B-225E-C48C-1F71-094DE8F54C32}"/>
              </a:ext>
            </a:extLst>
          </p:cNvPr>
          <p:cNvSpPr/>
          <p:nvPr/>
        </p:nvSpPr>
        <p:spPr>
          <a:xfrm>
            <a:off x="2884563" y="350329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3" name="椭圆 1122">
            <a:extLst>
              <a:ext uri="{FF2B5EF4-FFF2-40B4-BE49-F238E27FC236}">
                <a16:creationId xmlns:a16="http://schemas.microsoft.com/office/drawing/2014/main" id="{B6A02D80-1681-A5FF-2618-974B42CE1FCE}"/>
              </a:ext>
            </a:extLst>
          </p:cNvPr>
          <p:cNvSpPr/>
          <p:nvPr/>
        </p:nvSpPr>
        <p:spPr>
          <a:xfrm>
            <a:off x="2884563" y="3113464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24" name="椭圆 1123">
            <a:extLst>
              <a:ext uri="{FF2B5EF4-FFF2-40B4-BE49-F238E27FC236}">
                <a16:creationId xmlns:a16="http://schemas.microsoft.com/office/drawing/2014/main" id="{C7B9F5A4-47A1-BD5C-7072-AD8ADDD460AB}"/>
              </a:ext>
            </a:extLst>
          </p:cNvPr>
          <p:cNvSpPr/>
          <p:nvPr/>
        </p:nvSpPr>
        <p:spPr>
          <a:xfrm>
            <a:off x="2884563" y="272363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25" name="椭圆 1124">
            <a:extLst>
              <a:ext uri="{FF2B5EF4-FFF2-40B4-BE49-F238E27FC236}">
                <a16:creationId xmlns:a16="http://schemas.microsoft.com/office/drawing/2014/main" id="{A964E0C8-465A-4186-37B5-B4085BAAE680}"/>
              </a:ext>
            </a:extLst>
          </p:cNvPr>
          <p:cNvSpPr/>
          <p:nvPr/>
        </p:nvSpPr>
        <p:spPr>
          <a:xfrm>
            <a:off x="2884563" y="2327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" name="椭圆 1125">
            <a:extLst>
              <a:ext uri="{FF2B5EF4-FFF2-40B4-BE49-F238E27FC236}">
                <a16:creationId xmlns:a16="http://schemas.microsoft.com/office/drawing/2014/main" id="{1A7C1548-3CFA-A34F-D4A0-047317EDB36B}"/>
              </a:ext>
            </a:extLst>
          </p:cNvPr>
          <p:cNvSpPr/>
          <p:nvPr/>
        </p:nvSpPr>
        <p:spPr>
          <a:xfrm>
            <a:off x="2884563" y="50685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7" name="椭圆 1126">
            <a:extLst>
              <a:ext uri="{FF2B5EF4-FFF2-40B4-BE49-F238E27FC236}">
                <a16:creationId xmlns:a16="http://schemas.microsoft.com/office/drawing/2014/main" id="{EF66E287-0DEB-54E2-ACCE-DF95FC463E12}"/>
              </a:ext>
            </a:extLst>
          </p:cNvPr>
          <p:cNvSpPr/>
          <p:nvPr/>
        </p:nvSpPr>
        <p:spPr>
          <a:xfrm>
            <a:off x="2884563" y="4678732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28" name="椭圆 1127">
            <a:extLst>
              <a:ext uri="{FF2B5EF4-FFF2-40B4-BE49-F238E27FC236}">
                <a16:creationId xmlns:a16="http://schemas.microsoft.com/office/drawing/2014/main" id="{E019FCCA-EA81-5E74-66D7-FBE255500084}"/>
              </a:ext>
            </a:extLst>
          </p:cNvPr>
          <p:cNvSpPr/>
          <p:nvPr/>
        </p:nvSpPr>
        <p:spPr>
          <a:xfrm>
            <a:off x="2884563" y="4288898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29" name="椭圆 1128">
            <a:extLst>
              <a:ext uri="{FF2B5EF4-FFF2-40B4-BE49-F238E27FC236}">
                <a16:creationId xmlns:a16="http://schemas.microsoft.com/office/drawing/2014/main" id="{2FB500A7-8719-0404-0754-ED769E70C560}"/>
              </a:ext>
            </a:extLst>
          </p:cNvPr>
          <p:cNvSpPr/>
          <p:nvPr/>
        </p:nvSpPr>
        <p:spPr>
          <a:xfrm>
            <a:off x="2884563" y="389313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1" name="椭圆 1130">
            <a:extLst>
              <a:ext uri="{FF2B5EF4-FFF2-40B4-BE49-F238E27FC236}">
                <a16:creationId xmlns:a16="http://schemas.microsoft.com/office/drawing/2014/main" id="{40083B85-14BE-4932-ED87-7BC69C483B58}"/>
              </a:ext>
            </a:extLst>
          </p:cNvPr>
          <p:cNvSpPr/>
          <p:nvPr/>
        </p:nvSpPr>
        <p:spPr>
          <a:xfrm>
            <a:off x="2884563" y="66296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2" name="椭圆 1131">
            <a:extLst>
              <a:ext uri="{FF2B5EF4-FFF2-40B4-BE49-F238E27FC236}">
                <a16:creationId xmlns:a16="http://schemas.microsoft.com/office/drawing/2014/main" id="{3EA9E4D1-C09F-BEB1-4083-F58A447DFC74}"/>
              </a:ext>
            </a:extLst>
          </p:cNvPr>
          <p:cNvSpPr/>
          <p:nvPr/>
        </p:nvSpPr>
        <p:spPr>
          <a:xfrm>
            <a:off x="2884563" y="623983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33" name="椭圆 1132">
            <a:extLst>
              <a:ext uri="{FF2B5EF4-FFF2-40B4-BE49-F238E27FC236}">
                <a16:creationId xmlns:a16="http://schemas.microsoft.com/office/drawing/2014/main" id="{D7162B9B-2787-BF87-CDCF-E08E77F90AF3}"/>
              </a:ext>
            </a:extLst>
          </p:cNvPr>
          <p:cNvSpPr/>
          <p:nvPr/>
        </p:nvSpPr>
        <p:spPr>
          <a:xfrm>
            <a:off x="2884563" y="584999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34" name="椭圆 1133">
            <a:extLst>
              <a:ext uri="{FF2B5EF4-FFF2-40B4-BE49-F238E27FC236}">
                <a16:creationId xmlns:a16="http://schemas.microsoft.com/office/drawing/2014/main" id="{277554E3-D54B-FB2C-AA23-404055E17551}"/>
              </a:ext>
            </a:extLst>
          </p:cNvPr>
          <p:cNvSpPr/>
          <p:nvPr/>
        </p:nvSpPr>
        <p:spPr>
          <a:xfrm>
            <a:off x="2884563" y="545423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0" name="连接符: 曲线 1149">
            <a:extLst>
              <a:ext uri="{FF2B5EF4-FFF2-40B4-BE49-F238E27FC236}">
                <a16:creationId xmlns:a16="http://schemas.microsoft.com/office/drawing/2014/main" id="{AC87A119-21AB-3E47-D889-9EF43AD7AC8D}"/>
              </a:ext>
            </a:extLst>
          </p:cNvPr>
          <p:cNvCxnSpPr>
            <a:cxnSpLocks/>
            <a:stCxn id="1131" idx="2"/>
            <a:endCxn id="1126" idx="2"/>
          </p:cNvCxnSpPr>
          <p:nvPr/>
        </p:nvCxnSpPr>
        <p:spPr>
          <a:xfrm rot="10800000">
            <a:off x="2884563" y="5122566"/>
            <a:ext cx="12700" cy="1561098"/>
          </a:xfrm>
          <a:prstGeom prst="curvedConnector3">
            <a:avLst>
              <a:gd name="adj1" fmla="val 279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5" name="连接符: 曲线 1154">
            <a:extLst>
              <a:ext uri="{FF2B5EF4-FFF2-40B4-BE49-F238E27FC236}">
                <a16:creationId xmlns:a16="http://schemas.microsoft.com/office/drawing/2014/main" id="{B408ACD4-0158-3518-8B77-2A624930F7AF}"/>
              </a:ext>
            </a:extLst>
          </p:cNvPr>
          <p:cNvCxnSpPr>
            <a:cxnSpLocks/>
            <a:stCxn id="1126" idx="2"/>
            <a:endCxn id="1129" idx="2"/>
          </p:cNvCxnSpPr>
          <p:nvPr/>
        </p:nvCxnSpPr>
        <p:spPr>
          <a:xfrm rot="10800000">
            <a:off x="2884563" y="3947132"/>
            <a:ext cx="12700" cy="117543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8" name="连接符: 曲线 1157">
            <a:extLst>
              <a:ext uri="{FF2B5EF4-FFF2-40B4-BE49-F238E27FC236}">
                <a16:creationId xmlns:a16="http://schemas.microsoft.com/office/drawing/2014/main" id="{06EB2263-7354-99AD-BEF2-AC802CA43A59}"/>
              </a:ext>
            </a:extLst>
          </p:cNvPr>
          <p:cNvCxnSpPr>
            <a:cxnSpLocks/>
            <a:stCxn id="1122" idx="2"/>
            <a:endCxn id="1125" idx="2"/>
          </p:cNvCxnSpPr>
          <p:nvPr/>
        </p:nvCxnSpPr>
        <p:spPr>
          <a:xfrm rot="10800000">
            <a:off x="2884563" y="2381864"/>
            <a:ext cx="12700" cy="117543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1" name="连接符: 曲线 1160">
            <a:extLst>
              <a:ext uri="{FF2B5EF4-FFF2-40B4-BE49-F238E27FC236}">
                <a16:creationId xmlns:a16="http://schemas.microsoft.com/office/drawing/2014/main" id="{A4386EE5-997F-E1EA-C108-ED0E317A8721}"/>
              </a:ext>
            </a:extLst>
          </p:cNvPr>
          <p:cNvCxnSpPr>
            <a:cxnSpLocks/>
            <a:stCxn id="1132" idx="2"/>
            <a:endCxn id="1127" idx="2"/>
          </p:cNvCxnSpPr>
          <p:nvPr/>
        </p:nvCxnSpPr>
        <p:spPr>
          <a:xfrm rot="10800000">
            <a:off x="2884563" y="4732732"/>
            <a:ext cx="12700" cy="1561098"/>
          </a:xfrm>
          <a:prstGeom prst="curvedConnector3">
            <a:avLst>
              <a:gd name="adj1" fmla="val 2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5" name="连接符: 曲线 1164">
            <a:extLst>
              <a:ext uri="{FF2B5EF4-FFF2-40B4-BE49-F238E27FC236}">
                <a16:creationId xmlns:a16="http://schemas.microsoft.com/office/drawing/2014/main" id="{87BCDA22-3FEB-036A-60DF-5F7BB6F1345A}"/>
              </a:ext>
            </a:extLst>
          </p:cNvPr>
          <p:cNvCxnSpPr>
            <a:cxnSpLocks/>
            <a:stCxn id="1133" idx="2"/>
            <a:endCxn id="1128" idx="2"/>
          </p:cNvCxnSpPr>
          <p:nvPr/>
        </p:nvCxnSpPr>
        <p:spPr>
          <a:xfrm rot="10800000">
            <a:off x="2884563" y="4342898"/>
            <a:ext cx="12700" cy="1561098"/>
          </a:xfrm>
          <a:prstGeom prst="curvedConnector3">
            <a:avLst>
              <a:gd name="adj1" fmla="val 276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9" name="连接符: 曲线 1168">
            <a:extLst>
              <a:ext uri="{FF2B5EF4-FFF2-40B4-BE49-F238E27FC236}">
                <a16:creationId xmlns:a16="http://schemas.microsoft.com/office/drawing/2014/main" id="{B334041F-538F-D86A-7A5F-39F1FF82E3BF}"/>
              </a:ext>
            </a:extLst>
          </p:cNvPr>
          <p:cNvCxnSpPr>
            <a:cxnSpLocks/>
            <a:stCxn id="1134" idx="2"/>
            <a:endCxn id="1129" idx="2"/>
          </p:cNvCxnSpPr>
          <p:nvPr/>
        </p:nvCxnSpPr>
        <p:spPr>
          <a:xfrm rot="10800000">
            <a:off x="2884563" y="3947132"/>
            <a:ext cx="12700" cy="1561098"/>
          </a:xfrm>
          <a:prstGeom prst="curvedConnector3">
            <a:avLst>
              <a:gd name="adj1" fmla="val 272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3" name="连接符: 曲线 1172">
            <a:extLst>
              <a:ext uri="{FF2B5EF4-FFF2-40B4-BE49-F238E27FC236}">
                <a16:creationId xmlns:a16="http://schemas.microsoft.com/office/drawing/2014/main" id="{5A281584-B018-1835-D973-8A7B292E0D38}"/>
              </a:ext>
            </a:extLst>
          </p:cNvPr>
          <p:cNvCxnSpPr>
            <a:cxnSpLocks/>
            <a:stCxn id="1126" idx="6"/>
            <a:endCxn id="1122" idx="6"/>
          </p:cNvCxnSpPr>
          <p:nvPr/>
        </p:nvCxnSpPr>
        <p:spPr>
          <a:xfrm flipV="1">
            <a:off x="2992563" y="3557298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9" name="连接符: 曲线 1178">
            <a:extLst>
              <a:ext uri="{FF2B5EF4-FFF2-40B4-BE49-F238E27FC236}">
                <a16:creationId xmlns:a16="http://schemas.microsoft.com/office/drawing/2014/main" id="{5A1DD459-03EE-E6BD-C588-97A7D2576022}"/>
              </a:ext>
            </a:extLst>
          </p:cNvPr>
          <p:cNvCxnSpPr>
            <a:cxnSpLocks/>
            <a:stCxn id="1127" idx="6"/>
            <a:endCxn id="1123" idx="6"/>
          </p:cNvCxnSpPr>
          <p:nvPr/>
        </p:nvCxnSpPr>
        <p:spPr>
          <a:xfrm flipV="1">
            <a:off x="2992563" y="3167464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2" name="连接符: 曲线 1181">
            <a:extLst>
              <a:ext uri="{FF2B5EF4-FFF2-40B4-BE49-F238E27FC236}">
                <a16:creationId xmlns:a16="http://schemas.microsoft.com/office/drawing/2014/main" id="{2072C3AD-F6CC-0A0B-53DD-1D7EC6C5B8FE}"/>
              </a:ext>
            </a:extLst>
          </p:cNvPr>
          <p:cNvCxnSpPr>
            <a:cxnSpLocks/>
            <a:stCxn id="1128" idx="6"/>
            <a:endCxn id="1124" idx="6"/>
          </p:cNvCxnSpPr>
          <p:nvPr/>
        </p:nvCxnSpPr>
        <p:spPr>
          <a:xfrm flipV="1">
            <a:off x="2992563" y="2777630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86" name="矩形 1185">
            <a:extLst>
              <a:ext uri="{FF2B5EF4-FFF2-40B4-BE49-F238E27FC236}">
                <a16:creationId xmlns:a16="http://schemas.microsoft.com/office/drawing/2014/main" id="{E8A64908-6EA5-24F7-6EC3-BE5699F42E7F}"/>
              </a:ext>
            </a:extLst>
          </p:cNvPr>
          <p:cNvSpPr/>
          <p:nvPr/>
        </p:nvSpPr>
        <p:spPr>
          <a:xfrm>
            <a:off x="2890913" y="3622333"/>
            <a:ext cx="101650" cy="260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7" name="矩形 1186">
            <a:extLst>
              <a:ext uri="{FF2B5EF4-FFF2-40B4-BE49-F238E27FC236}">
                <a16:creationId xmlns:a16="http://schemas.microsoft.com/office/drawing/2014/main" id="{1AD36626-3D75-AFD0-6A60-CE79ED181743}"/>
              </a:ext>
            </a:extLst>
          </p:cNvPr>
          <p:cNvSpPr/>
          <p:nvPr/>
        </p:nvSpPr>
        <p:spPr>
          <a:xfrm>
            <a:off x="2897263" y="5183277"/>
            <a:ext cx="101650" cy="260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8" name="连接符: 曲线 1187">
            <a:extLst>
              <a:ext uri="{FF2B5EF4-FFF2-40B4-BE49-F238E27FC236}">
                <a16:creationId xmlns:a16="http://schemas.microsoft.com/office/drawing/2014/main" id="{37D7883A-9CE5-2E99-15AE-D79D8621249A}"/>
              </a:ext>
            </a:extLst>
          </p:cNvPr>
          <p:cNvCxnSpPr>
            <a:cxnSpLocks/>
            <a:stCxn id="1129" idx="6"/>
            <a:endCxn id="1125" idx="6"/>
          </p:cNvCxnSpPr>
          <p:nvPr/>
        </p:nvCxnSpPr>
        <p:spPr>
          <a:xfrm flipV="1">
            <a:off x="2992563" y="2381864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2" name="直接箭头连接符 1191">
            <a:extLst>
              <a:ext uri="{FF2B5EF4-FFF2-40B4-BE49-F238E27FC236}">
                <a16:creationId xmlns:a16="http://schemas.microsoft.com/office/drawing/2014/main" id="{8AF08801-9BFA-0356-9D6A-D9D88FEC8CCC}"/>
              </a:ext>
            </a:extLst>
          </p:cNvPr>
          <p:cNvCxnSpPr>
            <a:cxnSpLocks/>
          </p:cNvCxnSpPr>
          <p:nvPr/>
        </p:nvCxnSpPr>
        <p:spPr>
          <a:xfrm flipV="1">
            <a:off x="7114338" y="1929448"/>
            <a:ext cx="0" cy="4847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3" name="椭圆 1192">
            <a:extLst>
              <a:ext uri="{FF2B5EF4-FFF2-40B4-BE49-F238E27FC236}">
                <a16:creationId xmlns:a16="http://schemas.microsoft.com/office/drawing/2014/main" id="{386224BE-146C-6D13-6F56-8CF61E194240}"/>
              </a:ext>
            </a:extLst>
          </p:cNvPr>
          <p:cNvSpPr/>
          <p:nvPr/>
        </p:nvSpPr>
        <p:spPr>
          <a:xfrm>
            <a:off x="7059164" y="34647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4" name="椭圆 1193">
            <a:extLst>
              <a:ext uri="{FF2B5EF4-FFF2-40B4-BE49-F238E27FC236}">
                <a16:creationId xmlns:a16="http://schemas.microsoft.com/office/drawing/2014/main" id="{29EF4BBE-E201-9D75-B27A-C5F7F8B48175}"/>
              </a:ext>
            </a:extLst>
          </p:cNvPr>
          <p:cNvSpPr/>
          <p:nvPr/>
        </p:nvSpPr>
        <p:spPr>
          <a:xfrm>
            <a:off x="7059164" y="30749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5" name="椭圆 1194">
            <a:extLst>
              <a:ext uri="{FF2B5EF4-FFF2-40B4-BE49-F238E27FC236}">
                <a16:creationId xmlns:a16="http://schemas.microsoft.com/office/drawing/2014/main" id="{967D1CC3-D776-B462-8405-AAE8D931D70D}"/>
              </a:ext>
            </a:extLst>
          </p:cNvPr>
          <p:cNvSpPr/>
          <p:nvPr/>
        </p:nvSpPr>
        <p:spPr>
          <a:xfrm>
            <a:off x="7059164" y="26850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6" name="椭圆 1195">
            <a:extLst>
              <a:ext uri="{FF2B5EF4-FFF2-40B4-BE49-F238E27FC236}">
                <a16:creationId xmlns:a16="http://schemas.microsoft.com/office/drawing/2014/main" id="{BD4905BE-8AFA-EC61-3BB2-B08E4CDEA58E}"/>
              </a:ext>
            </a:extLst>
          </p:cNvPr>
          <p:cNvSpPr/>
          <p:nvPr/>
        </p:nvSpPr>
        <p:spPr>
          <a:xfrm>
            <a:off x="7059164" y="22893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7" name="椭圆 1196">
            <a:extLst>
              <a:ext uri="{FF2B5EF4-FFF2-40B4-BE49-F238E27FC236}">
                <a16:creationId xmlns:a16="http://schemas.microsoft.com/office/drawing/2014/main" id="{91272A15-AE12-7203-2CE6-275CD0760E39}"/>
              </a:ext>
            </a:extLst>
          </p:cNvPr>
          <p:cNvSpPr/>
          <p:nvPr/>
        </p:nvSpPr>
        <p:spPr>
          <a:xfrm>
            <a:off x="7059164" y="50300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8" name="椭圆 1197">
            <a:extLst>
              <a:ext uri="{FF2B5EF4-FFF2-40B4-BE49-F238E27FC236}">
                <a16:creationId xmlns:a16="http://schemas.microsoft.com/office/drawing/2014/main" id="{DE8DDD1A-FEAE-C73B-091A-54AE9CCB86E5}"/>
              </a:ext>
            </a:extLst>
          </p:cNvPr>
          <p:cNvSpPr/>
          <p:nvPr/>
        </p:nvSpPr>
        <p:spPr>
          <a:xfrm>
            <a:off x="7059164" y="46401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9" name="椭圆 1198">
            <a:extLst>
              <a:ext uri="{FF2B5EF4-FFF2-40B4-BE49-F238E27FC236}">
                <a16:creationId xmlns:a16="http://schemas.microsoft.com/office/drawing/2014/main" id="{246E1427-FB4F-5062-E4E3-22BFAEE989A6}"/>
              </a:ext>
            </a:extLst>
          </p:cNvPr>
          <p:cNvSpPr/>
          <p:nvPr/>
        </p:nvSpPr>
        <p:spPr>
          <a:xfrm>
            <a:off x="7059164" y="42503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0" name="椭圆 1199">
            <a:extLst>
              <a:ext uri="{FF2B5EF4-FFF2-40B4-BE49-F238E27FC236}">
                <a16:creationId xmlns:a16="http://schemas.microsoft.com/office/drawing/2014/main" id="{6AC68E24-6BB7-76D7-281E-2FB4029B665C}"/>
              </a:ext>
            </a:extLst>
          </p:cNvPr>
          <p:cNvSpPr/>
          <p:nvPr/>
        </p:nvSpPr>
        <p:spPr>
          <a:xfrm>
            <a:off x="7059164" y="38545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1" name="椭圆 1200">
            <a:extLst>
              <a:ext uri="{FF2B5EF4-FFF2-40B4-BE49-F238E27FC236}">
                <a16:creationId xmlns:a16="http://schemas.microsoft.com/office/drawing/2014/main" id="{DBCC704C-DA60-5F36-AEA2-2A8078EF5893}"/>
              </a:ext>
            </a:extLst>
          </p:cNvPr>
          <p:cNvSpPr/>
          <p:nvPr/>
        </p:nvSpPr>
        <p:spPr>
          <a:xfrm>
            <a:off x="7059164" y="65911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2" name="椭圆 1201">
            <a:extLst>
              <a:ext uri="{FF2B5EF4-FFF2-40B4-BE49-F238E27FC236}">
                <a16:creationId xmlns:a16="http://schemas.microsoft.com/office/drawing/2014/main" id="{BCF72DE9-3162-AA9B-CFB4-411AACB5AB5E}"/>
              </a:ext>
            </a:extLst>
          </p:cNvPr>
          <p:cNvSpPr/>
          <p:nvPr/>
        </p:nvSpPr>
        <p:spPr>
          <a:xfrm>
            <a:off x="7059164" y="62012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3" name="椭圆 1202">
            <a:extLst>
              <a:ext uri="{FF2B5EF4-FFF2-40B4-BE49-F238E27FC236}">
                <a16:creationId xmlns:a16="http://schemas.microsoft.com/office/drawing/2014/main" id="{AABDFDF2-877A-2237-AE64-2D551A5EFCF0}"/>
              </a:ext>
            </a:extLst>
          </p:cNvPr>
          <p:cNvSpPr/>
          <p:nvPr/>
        </p:nvSpPr>
        <p:spPr>
          <a:xfrm>
            <a:off x="7059164" y="58114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4" name="椭圆 1203">
            <a:extLst>
              <a:ext uri="{FF2B5EF4-FFF2-40B4-BE49-F238E27FC236}">
                <a16:creationId xmlns:a16="http://schemas.microsoft.com/office/drawing/2014/main" id="{C861BF5E-73CE-93C8-74A6-412BE5BA2961}"/>
              </a:ext>
            </a:extLst>
          </p:cNvPr>
          <p:cNvSpPr/>
          <p:nvPr/>
        </p:nvSpPr>
        <p:spPr>
          <a:xfrm>
            <a:off x="7059164" y="54156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5" name="连接符: 曲线 1204">
            <a:extLst>
              <a:ext uri="{FF2B5EF4-FFF2-40B4-BE49-F238E27FC236}">
                <a16:creationId xmlns:a16="http://schemas.microsoft.com/office/drawing/2014/main" id="{478DEC20-95AC-E5F9-1054-D96BB1581A2F}"/>
              </a:ext>
            </a:extLst>
          </p:cNvPr>
          <p:cNvCxnSpPr>
            <a:cxnSpLocks/>
            <a:stCxn id="1201" idx="2"/>
            <a:endCxn id="1197" idx="2"/>
          </p:cNvCxnSpPr>
          <p:nvPr/>
        </p:nvCxnSpPr>
        <p:spPr>
          <a:xfrm rot="10800000">
            <a:off x="7059164" y="5084028"/>
            <a:ext cx="12700" cy="1561098"/>
          </a:xfrm>
          <a:prstGeom prst="curvedConnector3">
            <a:avLst>
              <a:gd name="adj1" fmla="val 279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8" name="连接符: 曲线 1207">
            <a:extLst>
              <a:ext uri="{FF2B5EF4-FFF2-40B4-BE49-F238E27FC236}">
                <a16:creationId xmlns:a16="http://schemas.microsoft.com/office/drawing/2014/main" id="{923EAC12-0974-6A1D-C3B9-0BCB4A697410}"/>
              </a:ext>
            </a:extLst>
          </p:cNvPr>
          <p:cNvCxnSpPr>
            <a:cxnSpLocks/>
            <a:stCxn id="1202" idx="2"/>
            <a:endCxn id="1198" idx="2"/>
          </p:cNvCxnSpPr>
          <p:nvPr/>
        </p:nvCxnSpPr>
        <p:spPr>
          <a:xfrm rot="10800000">
            <a:off x="7059164" y="4694194"/>
            <a:ext cx="12700" cy="1561098"/>
          </a:xfrm>
          <a:prstGeom prst="curvedConnector3">
            <a:avLst>
              <a:gd name="adj1" fmla="val 2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9" name="连接符: 曲线 1208">
            <a:extLst>
              <a:ext uri="{FF2B5EF4-FFF2-40B4-BE49-F238E27FC236}">
                <a16:creationId xmlns:a16="http://schemas.microsoft.com/office/drawing/2014/main" id="{1B1B5584-0E09-EE68-1ADD-ACA55F762373}"/>
              </a:ext>
            </a:extLst>
          </p:cNvPr>
          <p:cNvCxnSpPr>
            <a:cxnSpLocks/>
            <a:stCxn id="1203" idx="2"/>
            <a:endCxn id="1199" idx="2"/>
          </p:cNvCxnSpPr>
          <p:nvPr/>
        </p:nvCxnSpPr>
        <p:spPr>
          <a:xfrm rot="10800000">
            <a:off x="7059164" y="4304360"/>
            <a:ext cx="12700" cy="1561098"/>
          </a:xfrm>
          <a:prstGeom prst="curvedConnector3">
            <a:avLst>
              <a:gd name="adj1" fmla="val 276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0" name="连接符: 曲线 1209">
            <a:extLst>
              <a:ext uri="{FF2B5EF4-FFF2-40B4-BE49-F238E27FC236}">
                <a16:creationId xmlns:a16="http://schemas.microsoft.com/office/drawing/2014/main" id="{155DEDE0-E8D3-10BD-5589-F01E82ABFF33}"/>
              </a:ext>
            </a:extLst>
          </p:cNvPr>
          <p:cNvCxnSpPr>
            <a:cxnSpLocks/>
            <a:stCxn id="1204" idx="2"/>
            <a:endCxn id="1200" idx="2"/>
          </p:cNvCxnSpPr>
          <p:nvPr/>
        </p:nvCxnSpPr>
        <p:spPr>
          <a:xfrm rot="10800000">
            <a:off x="7059164" y="3908594"/>
            <a:ext cx="12700" cy="1561098"/>
          </a:xfrm>
          <a:prstGeom prst="curvedConnector3">
            <a:avLst>
              <a:gd name="adj1" fmla="val 272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1" name="连接符: 曲线 1210">
            <a:extLst>
              <a:ext uri="{FF2B5EF4-FFF2-40B4-BE49-F238E27FC236}">
                <a16:creationId xmlns:a16="http://schemas.microsoft.com/office/drawing/2014/main" id="{A93B2206-9CC3-D1A8-ECB1-0826E5DE60FF}"/>
              </a:ext>
            </a:extLst>
          </p:cNvPr>
          <p:cNvCxnSpPr>
            <a:cxnSpLocks/>
            <a:stCxn id="1197" idx="6"/>
            <a:endCxn id="1193" idx="6"/>
          </p:cNvCxnSpPr>
          <p:nvPr/>
        </p:nvCxnSpPr>
        <p:spPr>
          <a:xfrm flipV="1">
            <a:off x="7167164" y="3518760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2" name="连接符: 曲线 1211">
            <a:extLst>
              <a:ext uri="{FF2B5EF4-FFF2-40B4-BE49-F238E27FC236}">
                <a16:creationId xmlns:a16="http://schemas.microsoft.com/office/drawing/2014/main" id="{491AD9DF-0C55-1AE7-E136-96D3236E0C3B}"/>
              </a:ext>
            </a:extLst>
          </p:cNvPr>
          <p:cNvCxnSpPr>
            <a:cxnSpLocks/>
            <a:stCxn id="1198" idx="6"/>
            <a:endCxn id="1194" idx="6"/>
          </p:cNvCxnSpPr>
          <p:nvPr/>
        </p:nvCxnSpPr>
        <p:spPr>
          <a:xfrm flipV="1">
            <a:off x="7167164" y="3128926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3" name="连接符: 曲线 1212">
            <a:extLst>
              <a:ext uri="{FF2B5EF4-FFF2-40B4-BE49-F238E27FC236}">
                <a16:creationId xmlns:a16="http://schemas.microsoft.com/office/drawing/2014/main" id="{46C9BE03-14C2-BC52-574D-DB5A534282AE}"/>
              </a:ext>
            </a:extLst>
          </p:cNvPr>
          <p:cNvCxnSpPr>
            <a:cxnSpLocks/>
            <a:stCxn id="1199" idx="6"/>
            <a:endCxn id="1195" idx="6"/>
          </p:cNvCxnSpPr>
          <p:nvPr/>
        </p:nvCxnSpPr>
        <p:spPr>
          <a:xfrm flipV="1">
            <a:off x="7167164" y="2739092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6" name="连接符: 曲线 1215">
            <a:extLst>
              <a:ext uri="{FF2B5EF4-FFF2-40B4-BE49-F238E27FC236}">
                <a16:creationId xmlns:a16="http://schemas.microsoft.com/office/drawing/2014/main" id="{FA6A0A5D-A89D-2DDB-7F41-299842249C0C}"/>
              </a:ext>
            </a:extLst>
          </p:cNvPr>
          <p:cNvCxnSpPr>
            <a:cxnSpLocks/>
            <a:stCxn id="1200" idx="6"/>
            <a:endCxn id="1196" idx="6"/>
          </p:cNvCxnSpPr>
          <p:nvPr/>
        </p:nvCxnSpPr>
        <p:spPr>
          <a:xfrm flipV="1">
            <a:off x="7167164" y="2343326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7" name="文本框 1216">
            <a:extLst>
              <a:ext uri="{FF2B5EF4-FFF2-40B4-BE49-F238E27FC236}">
                <a16:creationId xmlns:a16="http://schemas.microsoft.com/office/drawing/2014/main" id="{1BB729CD-FA65-EB82-50C7-66B3AC46D7E3}"/>
              </a:ext>
            </a:extLst>
          </p:cNvPr>
          <p:cNvSpPr txBox="1"/>
          <p:nvPr/>
        </p:nvSpPr>
        <p:spPr>
          <a:xfrm>
            <a:off x="3350702" y="49206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1,3,4</a:t>
            </a:r>
            <a:endParaRPr lang="zh-CN" altLang="en-US" dirty="0"/>
          </a:p>
        </p:txBody>
      </p:sp>
      <p:sp>
        <p:nvSpPr>
          <p:cNvPr id="1218" name="文本框 1217">
            <a:extLst>
              <a:ext uri="{FF2B5EF4-FFF2-40B4-BE49-F238E27FC236}">
                <a16:creationId xmlns:a16="http://schemas.microsoft.com/office/drawing/2014/main" id="{C105E4BB-5BA1-EE20-5147-E2E1B5EC103D}"/>
              </a:ext>
            </a:extLst>
          </p:cNvPr>
          <p:cNvSpPr txBox="1"/>
          <p:nvPr/>
        </p:nvSpPr>
        <p:spPr>
          <a:xfrm>
            <a:off x="3348618" y="455127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19" name="文本框 1218">
            <a:extLst>
              <a:ext uri="{FF2B5EF4-FFF2-40B4-BE49-F238E27FC236}">
                <a16:creationId xmlns:a16="http://schemas.microsoft.com/office/drawing/2014/main" id="{FFA3D6B0-7390-B9A7-04B5-5392F81AB74F}"/>
              </a:ext>
            </a:extLst>
          </p:cNvPr>
          <p:cNvSpPr txBox="1"/>
          <p:nvPr/>
        </p:nvSpPr>
        <p:spPr>
          <a:xfrm>
            <a:off x="3347819" y="41684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0" name="文本框 1219">
            <a:extLst>
              <a:ext uri="{FF2B5EF4-FFF2-40B4-BE49-F238E27FC236}">
                <a16:creationId xmlns:a16="http://schemas.microsoft.com/office/drawing/2014/main" id="{23988C6B-674A-A81A-EF2C-E762C26F1A09}"/>
              </a:ext>
            </a:extLst>
          </p:cNvPr>
          <p:cNvSpPr txBox="1"/>
          <p:nvPr/>
        </p:nvSpPr>
        <p:spPr>
          <a:xfrm>
            <a:off x="3337532" y="38250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1,3,4</a:t>
            </a:r>
            <a:endParaRPr lang="zh-CN" altLang="en-US" dirty="0"/>
          </a:p>
        </p:txBody>
      </p:sp>
      <p:sp>
        <p:nvSpPr>
          <p:cNvPr id="1221" name="文本框 1220">
            <a:extLst>
              <a:ext uri="{FF2B5EF4-FFF2-40B4-BE49-F238E27FC236}">
                <a16:creationId xmlns:a16="http://schemas.microsoft.com/office/drawing/2014/main" id="{6D531ED5-6651-C824-A8F9-D3BACAFA4FEC}"/>
              </a:ext>
            </a:extLst>
          </p:cNvPr>
          <p:cNvSpPr txBox="1"/>
          <p:nvPr/>
        </p:nvSpPr>
        <p:spPr>
          <a:xfrm>
            <a:off x="3369505" y="34290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</a:t>
            </a:r>
            <a:endParaRPr lang="zh-CN" altLang="en-US" dirty="0"/>
          </a:p>
        </p:txBody>
      </p:sp>
      <p:sp>
        <p:nvSpPr>
          <p:cNvPr id="1222" name="文本框 1221">
            <a:extLst>
              <a:ext uri="{FF2B5EF4-FFF2-40B4-BE49-F238E27FC236}">
                <a16:creationId xmlns:a16="http://schemas.microsoft.com/office/drawing/2014/main" id="{B78CA643-5DC4-8EF7-8C41-5B476F34FEAF}"/>
              </a:ext>
            </a:extLst>
          </p:cNvPr>
          <p:cNvSpPr txBox="1"/>
          <p:nvPr/>
        </p:nvSpPr>
        <p:spPr>
          <a:xfrm>
            <a:off x="7589460" y="488243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3" name="文本框 1222">
            <a:extLst>
              <a:ext uri="{FF2B5EF4-FFF2-40B4-BE49-F238E27FC236}">
                <a16:creationId xmlns:a16="http://schemas.microsoft.com/office/drawing/2014/main" id="{CD9A6569-E99C-673B-17C4-8687308E79F2}"/>
              </a:ext>
            </a:extLst>
          </p:cNvPr>
          <p:cNvSpPr txBox="1"/>
          <p:nvPr/>
        </p:nvSpPr>
        <p:spPr>
          <a:xfrm>
            <a:off x="7587376" y="451310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4" name="文本框 1223">
            <a:extLst>
              <a:ext uri="{FF2B5EF4-FFF2-40B4-BE49-F238E27FC236}">
                <a16:creationId xmlns:a16="http://schemas.microsoft.com/office/drawing/2014/main" id="{6AA2694C-46FF-E91A-F2B0-5F80BC06B720}"/>
              </a:ext>
            </a:extLst>
          </p:cNvPr>
          <p:cNvSpPr txBox="1"/>
          <p:nvPr/>
        </p:nvSpPr>
        <p:spPr>
          <a:xfrm>
            <a:off x="7586577" y="413028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5" name="文本框 1224">
            <a:extLst>
              <a:ext uri="{FF2B5EF4-FFF2-40B4-BE49-F238E27FC236}">
                <a16:creationId xmlns:a16="http://schemas.microsoft.com/office/drawing/2014/main" id="{403AB468-068C-3934-B564-99D81FB0BB99}"/>
              </a:ext>
            </a:extLst>
          </p:cNvPr>
          <p:cNvSpPr txBox="1"/>
          <p:nvPr/>
        </p:nvSpPr>
        <p:spPr>
          <a:xfrm>
            <a:off x="7576290" y="378686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6" name="文本框 1225">
            <a:extLst>
              <a:ext uri="{FF2B5EF4-FFF2-40B4-BE49-F238E27FC236}">
                <a16:creationId xmlns:a16="http://schemas.microsoft.com/office/drawing/2014/main" id="{4396F746-F5B4-3630-C1E3-A3CF32758672}"/>
              </a:ext>
            </a:extLst>
          </p:cNvPr>
          <p:cNvSpPr txBox="1"/>
          <p:nvPr/>
        </p:nvSpPr>
        <p:spPr>
          <a:xfrm>
            <a:off x="7608263" y="339082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1" name="文本框 1230">
                <a:extLst>
                  <a:ext uri="{FF2B5EF4-FFF2-40B4-BE49-F238E27FC236}">
                    <a16:creationId xmlns:a16="http://schemas.microsoft.com/office/drawing/2014/main" id="{4BA863C9-8F7D-B396-7925-370418B147F7}"/>
                  </a:ext>
                </a:extLst>
              </p:cNvPr>
              <p:cNvSpPr txBox="1"/>
              <p:nvPr/>
            </p:nvSpPr>
            <p:spPr>
              <a:xfrm>
                <a:off x="8158932" y="4892695"/>
                <a:ext cx="3904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1" name="文本框 1230">
                <a:extLst>
                  <a:ext uri="{FF2B5EF4-FFF2-40B4-BE49-F238E27FC236}">
                    <a16:creationId xmlns:a16="http://schemas.microsoft.com/office/drawing/2014/main" id="{4BA863C9-8F7D-B396-7925-370418B14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932" y="4892695"/>
                <a:ext cx="3904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2" name="文本框 1231">
                <a:extLst>
                  <a:ext uri="{FF2B5EF4-FFF2-40B4-BE49-F238E27FC236}">
                    <a16:creationId xmlns:a16="http://schemas.microsoft.com/office/drawing/2014/main" id="{7CD0939A-6153-FBAF-840F-AD1DAAAC1D01}"/>
                  </a:ext>
                </a:extLst>
              </p:cNvPr>
              <p:cNvSpPr txBox="1"/>
              <p:nvPr/>
            </p:nvSpPr>
            <p:spPr>
              <a:xfrm>
                <a:off x="8165894" y="4523363"/>
                <a:ext cx="3904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2" name="文本框 1231">
                <a:extLst>
                  <a:ext uri="{FF2B5EF4-FFF2-40B4-BE49-F238E27FC236}">
                    <a16:creationId xmlns:a16="http://schemas.microsoft.com/office/drawing/2014/main" id="{7CD0939A-6153-FBAF-840F-AD1DAAAC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894" y="4523363"/>
                <a:ext cx="3904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4" name="文本框 1233">
                <a:extLst>
                  <a:ext uri="{FF2B5EF4-FFF2-40B4-BE49-F238E27FC236}">
                    <a16:creationId xmlns:a16="http://schemas.microsoft.com/office/drawing/2014/main" id="{1A7C6A3C-8EA4-7444-AAE3-47B0BA2E1A42}"/>
                  </a:ext>
                </a:extLst>
              </p:cNvPr>
              <p:cNvSpPr txBox="1"/>
              <p:nvPr/>
            </p:nvSpPr>
            <p:spPr>
              <a:xfrm>
                <a:off x="8165894" y="4141541"/>
                <a:ext cx="3904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4" name="文本框 1233">
                <a:extLst>
                  <a:ext uri="{FF2B5EF4-FFF2-40B4-BE49-F238E27FC236}">
                    <a16:creationId xmlns:a16="http://schemas.microsoft.com/office/drawing/2014/main" id="{1A7C6A3C-8EA4-7444-AAE3-47B0BA2E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894" y="4141541"/>
                <a:ext cx="3904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5" name="文本框 1234">
                <a:extLst>
                  <a:ext uri="{FF2B5EF4-FFF2-40B4-BE49-F238E27FC236}">
                    <a16:creationId xmlns:a16="http://schemas.microsoft.com/office/drawing/2014/main" id="{9DE8CBF7-13E5-07C5-9C20-BDB5B085C8A6}"/>
                  </a:ext>
                </a:extLst>
              </p:cNvPr>
              <p:cNvSpPr txBox="1"/>
              <p:nvPr/>
            </p:nvSpPr>
            <p:spPr>
              <a:xfrm>
                <a:off x="8173984" y="3772209"/>
                <a:ext cx="3904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5" name="文本框 1234">
                <a:extLst>
                  <a:ext uri="{FF2B5EF4-FFF2-40B4-BE49-F238E27FC236}">
                    <a16:creationId xmlns:a16="http://schemas.microsoft.com/office/drawing/2014/main" id="{9DE8CBF7-13E5-07C5-9C20-BDB5B085C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84" y="3772209"/>
                <a:ext cx="3904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6" name="文本框 1235">
            <a:extLst>
              <a:ext uri="{FF2B5EF4-FFF2-40B4-BE49-F238E27FC236}">
                <a16:creationId xmlns:a16="http://schemas.microsoft.com/office/drawing/2014/main" id="{6126D365-D73B-C9FF-2BE4-EAE7AC767065}"/>
              </a:ext>
            </a:extLst>
          </p:cNvPr>
          <p:cNvSpPr txBox="1"/>
          <p:nvPr/>
        </p:nvSpPr>
        <p:spPr>
          <a:xfrm>
            <a:off x="3175091" y="5646850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Unit cell length=4</a:t>
            </a:r>
            <a:endParaRPr lang="zh-CN" altLang="en-US" dirty="0"/>
          </a:p>
        </p:txBody>
      </p:sp>
      <p:sp>
        <p:nvSpPr>
          <p:cNvPr id="1237" name="文本框 1236">
            <a:extLst>
              <a:ext uri="{FF2B5EF4-FFF2-40B4-BE49-F238E27FC236}">
                <a16:creationId xmlns:a16="http://schemas.microsoft.com/office/drawing/2014/main" id="{A6D4A6B8-FCB1-188E-DA0B-EABADF985E5F}"/>
              </a:ext>
            </a:extLst>
          </p:cNvPr>
          <p:cNvSpPr txBox="1"/>
          <p:nvPr/>
        </p:nvSpPr>
        <p:spPr>
          <a:xfrm>
            <a:off x="7511960" y="564685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Single unit!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8" name="文本框 1237">
                <a:extLst>
                  <a:ext uri="{FF2B5EF4-FFF2-40B4-BE49-F238E27FC236}">
                    <a16:creationId xmlns:a16="http://schemas.microsoft.com/office/drawing/2014/main" id="{51900AFC-5B87-6FDC-A11B-FC92949C480C}"/>
                  </a:ext>
                </a:extLst>
              </p:cNvPr>
              <p:cNvSpPr txBox="1"/>
              <p:nvPr/>
            </p:nvSpPr>
            <p:spPr>
              <a:xfrm>
                <a:off x="4015647" y="4920610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8" name="文本框 1237">
                <a:extLst>
                  <a:ext uri="{FF2B5EF4-FFF2-40B4-BE49-F238E27FC236}">
                    <a16:creationId xmlns:a16="http://schemas.microsoft.com/office/drawing/2014/main" id="{51900AFC-5B87-6FDC-A11B-FC92949C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647" y="4920610"/>
                <a:ext cx="4902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9" name="文本框 1238">
                <a:extLst>
                  <a:ext uri="{FF2B5EF4-FFF2-40B4-BE49-F238E27FC236}">
                    <a16:creationId xmlns:a16="http://schemas.microsoft.com/office/drawing/2014/main" id="{7E76CFC5-830A-15AE-7A7D-BBF50F213108}"/>
                  </a:ext>
                </a:extLst>
              </p:cNvPr>
              <p:cNvSpPr txBox="1"/>
              <p:nvPr/>
            </p:nvSpPr>
            <p:spPr>
              <a:xfrm>
                <a:off x="4018172" y="4531034"/>
                <a:ext cx="495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39" name="文本框 1238">
                <a:extLst>
                  <a:ext uri="{FF2B5EF4-FFF2-40B4-BE49-F238E27FC236}">
                    <a16:creationId xmlns:a16="http://schemas.microsoft.com/office/drawing/2014/main" id="{7E76CFC5-830A-15AE-7A7D-BBF50F213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172" y="4531034"/>
                <a:ext cx="4955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0" name="文本框 1239">
                <a:extLst>
                  <a:ext uri="{FF2B5EF4-FFF2-40B4-BE49-F238E27FC236}">
                    <a16:creationId xmlns:a16="http://schemas.microsoft.com/office/drawing/2014/main" id="{5B75C15F-8265-C95A-8923-F9BA48E10FB1}"/>
                  </a:ext>
                </a:extLst>
              </p:cNvPr>
              <p:cNvSpPr txBox="1"/>
              <p:nvPr/>
            </p:nvSpPr>
            <p:spPr>
              <a:xfrm>
                <a:off x="4022718" y="3812080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40" name="文本框 1239">
                <a:extLst>
                  <a:ext uri="{FF2B5EF4-FFF2-40B4-BE49-F238E27FC236}">
                    <a16:creationId xmlns:a16="http://schemas.microsoft.com/office/drawing/2014/main" id="{5B75C15F-8265-C95A-8923-F9BA48E10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718" y="3812080"/>
                <a:ext cx="4902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1" name="文本框 1240">
                <a:extLst>
                  <a:ext uri="{FF2B5EF4-FFF2-40B4-BE49-F238E27FC236}">
                    <a16:creationId xmlns:a16="http://schemas.microsoft.com/office/drawing/2014/main" id="{8DB2958E-A741-10A4-B21F-5B54297EB7CF}"/>
                  </a:ext>
                </a:extLst>
              </p:cNvPr>
              <p:cNvSpPr txBox="1"/>
              <p:nvPr/>
            </p:nvSpPr>
            <p:spPr>
              <a:xfrm>
                <a:off x="4018173" y="4188158"/>
                <a:ext cx="495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41" name="文本框 1240">
                <a:extLst>
                  <a:ext uri="{FF2B5EF4-FFF2-40B4-BE49-F238E27FC236}">
                    <a16:creationId xmlns:a16="http://schemas.microsoft.com/office/drawing/2014/main" id="{8DB2958E-A741-10A4-B21F-5B54297EB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173" y="4188158"/>
                <a:ext cx="4955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291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72776-6A8E-97A5-4176-0589F6F1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</a:rPr>
              <a:t>MPO from matrix product (MP) diagram </a:t>
            </a:r>
            <a:endParaRPr lang="zh-CN" altLang="en-US" sz="4000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83B54-673F-BD50-1D46-4FF8F0A81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441359" cy="97710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1D </a:t>
            </a:r>
            <a:r>
              <a:rPr lang="en-US" altLang="zh-CN" dirty="0" err="1">
                <a:latin typeface="+mj-lt"/>
              </a:rPr>
              <a:t>TFIsing</a:t>
            </a:r>
            <a:endParaRPr lang="en-US" altLang="zh-CN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063B72-49D8-D6A4-5AD5-6C8735C5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3252" y="6519944"/>
            <a:ext cx="3086100" cy="365125"/>
          </a:xfrm>
        </p:spPr>
        <p:txBody>
          <a:bodyPr/>
          <a:lstStyle/>
          <a:p>
            <a:r>
              <a:rPr lang="en-US" altLang="zh-CN" dirty="0"/>
              <a:t>PHYSICAL REVIEW B 89, 214203 (2014)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EFDF3B-1693-E776-9796-25A9D4A2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F9EF2C-DFBD-6EAF-9EA0-ED17D15F2EC4}"/>
                  </a:ext>
                </a:extLst>
              </p:cNvPr>
              <p:cNvSpPr txBox="1"/>
              <p:nvPr/>
            </p:nvSpPr>
            <p:spPr>
              <a:xfrm>
                <a:off x="-445435" y="1888929"/>
                <a:ext cx="4740676" cy="1872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…−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F9EF2C-DFBD-6EAF-9EA0-ED17D15F2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435" y="1888929"/>
                <a:ext cx="4740676" cy="1872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F0A34825-8859-51DC-72EB-C3D51ACFBCC1}"/>
              </a:ext>
            </a:extLst>
          </p:cNvPr>
          <p:cNvSpPr/>
          <p:nvPr/>
        </p:nvSpPr>
        <p:spPr>
          <a:xfrm>
            <a:off x="698340" y="385949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0E2623-F8EF-0FD1-C73F-BA7DE4BF69CE}"/>
              </a:ext>
            </a:extLst>
          </p:cNvPr>
          <p:cNvSpPr/>
          <p:nvPr/>
        </p:nvSpPr>
        <p:spPr>
          <a:xfrm>
            <a:off x="698340" y="42714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14212D4-E0C0-4E76-3F4F-C27B2FADA937}"/>
              </a:ext>
            </a:extLst>
          </p:cNvPr>
          <p:cNvSpPr/>
          <p:nvPr/>
        </p:nvSpPr>
        <p:spPr>
          <a:xfrm>
            <a:off x="698340" y="46833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BE38B9C-3200-3FCA-1D68-A75EFF33AE0A}"/>
              </a:ext>
            </a:extLst>
          </p:cNvPr>
          <p:cNvSpPr/>
          <p:nvPr/>
        </p:nvSpPr>
        <p:spPr>
          <a:xfrm>
            <a:off x="1117440" y="385949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1C6EAF1-0E0E-FBED-1A77-968498E9B25A}"/>
              </a:ext>
            </a:extLst>
          </p:cNvPr>
          <p:cNvSpPr/>
          <p:nvPr/>
        </p:nvSpPr>
        <p:spPr>
          <a:xfrm>
            <a:off x="1117440" y="42714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518849F-4557-A02D-A4DD-BB128996CF45}"/>
              </a:ext>
            </a:extLst>
          </p:cNvPr>
          <p:cNvSpPr/>
          <p:nvPr/>
        </p:nvSpPr>
        <p:spPr>
          <a:xfrm>
            <a:off x="1117440" y="46833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3C9F1DE-C786-4CBA-7EEA-08A680E806A2}"/>
              </a:ext>
            </a:extLst>
          </p:cNvPr>
          <p:cNvSpPr/>
          <p:nvPr/>
        </p:nvSpPr>
        <p:spPr>
          <a:xfrm>
            <a:off x="1536540" y="385949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2B80B09-35CC-A4CD-CAED-7DEE3BDE8B2B}"/>
              </a:ext>
            </a:extLst>
          </p:cNvPr>
          <p:cNvSpPr/>
          <p:nvPr/>
        </p:nvSpPr>
        <p:spPr>
          <a:xfrm>
            <a:off x="1536540" y="42714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A0776C4-5A2B-4DB2-D438-38781311A23B}"/>
              </a:ext>
            </a:extLst>
          </p:cNvPr>
          <p:cNvSpPr/>
          <p:nvPr/>
        </p:nvSpPr>
        <p:spPr>
          <a:xfrm>
            <a:off x="1536540" y="46833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9A15D65-5DFE-589E-FB04-2647556E136A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806340" y="3913493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0F88A5-35A5-10DC-40A1-35D8256D4820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1225440" y="4737349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BD7649B-86B0-DF38-5A95-9484568DD2B4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806340" y="3913493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C863046-E16C-5FFB-908E-27FFAF48B2D7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1225440" y="4325421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3C7AF7D-9889-06DF-2AE6-4D0F2BB609B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1225440" y="3913493"/>
            <a:ext cx="311100" cy="8238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2D42C6-7D0E-E004-13B4-2BCEE5928C3F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806340" y="3913493"/>
            <a:ext cx="311100" cy="8238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5A3D541-3F3C-7E43-BCD9-9BF90606956F}"/>
              </a:ext>
            </a:extLst>
          </p:cNvPr>
          <p:cNvCxnSpPr>
            <a:cxnSpLocks/>
          </p:cNvCxnSpPr>
          <p:nvPr/>
        </p:nvCxnSpPr>
        <p:spPr>
          <a:xfrm>
            <a:off x="2127122" y="4307993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D817F3-9F4B-D112-D14C-9002345A8001}"/>
                  </a:ext>
                </a:extLst>
              </p:cNvPr>
              <p:cNvSpPr txBox="1"/>
              <p:nvPr/>
            </p:nvSpPr>
            <p:spPr>
              <a:xfrm>
                <a:off x="2451053" y="4112958"/>
                <a:ext cx="509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D817F3-9F4B-D112-D14C-9002345A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53" y="4112958"/>
                <a:ext cx="5093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E21844B-B04C-EC92-0814-E2F54704DB62}"/>
              </a:ext>
            </a:extLst>
          </p:cNvPr>
          <p:cNvCxnSpPr>
            <a:cxnSpLocks/>
          </p:cNvCxnSpPr>
          <p:nvPr/>
        </p:nvCxnSpPr>
        <p:spPr>
          <a:xfrm>
            <a:off x="2127122" y="4647083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2CACE94-8D77-C4D6-5F8E-D0CDE62F703B}"/>
                  </a:ext>
                </a:extLst>
              </p:cNvPr>
              <p:cNvSpPr txBox="1"/>
              <p:nvPr/>
            </p:nvSpPr>
            <p:spPr>
              <a:xfrm>
                <a:off x="2438222" y="4442034"/>
                <a:ext cx="5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2CACE94-8D77-C4D6-5F8E-D0CDE62F7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222" y="4442034"/>
                <a:ext cx="5001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EE7B8CB4-0964-19BC-6ADC-F68847CF63D7}"/>
              </a:ext>
            </a:extLst>
          </p:cNvPr>
          <p:cNvSpPr txBox="1"/>
          <p:nvPr/>
        </p:nvSpPr>
        <p:spPr>
          <a:xfrm>
            <a:off x="264777" y="37212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99E366-512C-0954-1A0F-74293C53BF97}"/>
              </a:ext>
            </a:extLst>
          </p:cNvPr>
          <p:cNvSpPr txBox="1"/>
          <p:nvPr/>
        </p:nvSpPr>
        <p:spPr>
          <a:xfrm>
            <a:off x="260310" y="4127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B6C73E-24F4-88F5-A941-FBB27AA8E08F}"/>
              </a:ext>
            </a:extLst>
          </p:cNvPr>
          <p:cNvCxnSpPr/>
          <p:nvPr/>
        </p:nvCxnSpPr>
        <p:spPr>
          <a:xfrm>
            <a:off x="2139953" y="3967493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0F743BC-5BB9-0C23-0FFD-0D111A2107B0}"/>
                  </a:ext>
                </a:extLst>
              </p:cNvPr>
              <p:cNvSpPr txBox="1"/>
              <p:nvPr/>
            </p:nvSpPr>
            <p:spPr>
              <a:xfrm>
                <a:off x="2458554" y="3750298"/>
                <a:ext cx="33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0F743BC-5BB9-0C23-0FFD-0D111A21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554" y="3750298"/>
                <a:ext cx="3378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050201-5A85-5F48-EEB4-FF3701FDBC69}"/>
                  </a:ext>
                </a:extLst>
              </p:cNvPr>
              <p:cNvSpPr txBox="1"/>
              <p:nvPr/>
            </p:nvSpPr>
            <p:spPr>
              <a:xfrm>
                <a:off x="448764" y="5419344"/>
                <a:ext cx="2391552" cy="837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050201-5A85-5F48-EEB4-FF3701FD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4" y="5419344"/>
                <a:ext cx="2391552" cy="837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C1A573B3-9973-19EB-2908-DD16CA441958}"/>
              </a:ext>
            </a:extLst>
          </p:cNvPr>
          <p:cNvSpPr txBox="1">
            <a:spLocks/>
          </p:cNvSpPr>
          <p:nvPr/>
        </p:nvSpPr>
        <p:spPr>
          <a:xfrm>
            <a:off x="4300274" y="1331089"/>
            <a:ext cx="3007306" cy="88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1D Heisenberg  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D13161D-0C25-FD06-E095-AC51567B0183}"/>
                  </a:ext>
                </a:extLst>
              </p:cNvPr>
              <p:cNvSpPr txBox="1"/>
              <p:nvPr/>
            </p:nvSpPr>
            <p:spPr>
              <a:xfrm>
                <a:off x="3156585" y="1925910"/>
                <a:ext cx="4850130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D13161D-0C25-FD06-E095-AC51567B0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585" y="1925910"/>
                <a:ext cx="4850130" cy="764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本框 92">
            <a:extLst>
              <a:ext uri="{FF2B5EF4-FFF2-40B4-BE49-F238E27FC236}">
                <a16:creationId xmlns:a16="http://schemas.microsoft.com/office/drawing/2014/main" id="{3649121A-3C18-F10F-E7AB-225C94373CA1}"/>
              </a:ext>
            </a:extLst>
          </p:cNvPr>
          <p:cNvSpPr txBox="1"/>
          <p:nvPr/>
        </p:nvSpPr>
        <p:spPr>
          <a:xfrm>
            <a:off x="253008" y="45530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2FBE31D-4B0F-923A-45B9-292A2DEADE02}"/>
              </a:ext>
            </a:extLst>
          </p:cNvPr>
          <p:cNvSpPr/>
          <p:nvPr/>
        </p:nvSpPr>
        <p:spPr>
          <a:xfrm>
            <a:off x="4761489" y="33148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758BB3D9-C96A-4347-8128-EA73987803E4}"/>
              </a:ext>
            </a:extLst>
          </p:cNvPr>
          <p:cNvSpPr/>
          <p:nvPr/>
        </p:nvSpPr>
        <p:spPr>
          <a:xfrm>
            <a:off x="4761489" y="37268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0B7C42AE-9C81-699B-72F3-79B0ECECC6C4}"/>
              </a:ext>
            </a:extLst>
          </p:cNvPr>
          <p:cNvSpPr/>
          <p:nvPr/>
        </p:nvSpPr>
        <p:spPr>
          <a:xfrm>
            <a:off x="4761489" y="41387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3B11F9C-0575-B334-10B3-200B78DDC76F}"/>
              </a:ext>
            </a:extLst>
          </p:cNvPr>
          <p:cNvSpPr/>
          <p:nvPr/>
        </p:nvSpPr>
        <p:spPr>
          <a:xfrm>
            <a:off x="5180589" y="33148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39BF8620-3EED-B4EA-8C15-C4F8A9D0FBE6}"/>
              </a:ext>
            </a:extLst>
          </p:cNvPr>
          <p:cNvSpPr/>
          <p:nvPr/>
        </p:nvSpPr>
        <p:spPr>
          <a:xfrm>
            <a:off x="5180589" y="37268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4B249A85-0ECB-7136-5F14-857AD6279494}"/>
              </a:ext>
            </a:extLst>
          </p:cNvPr>
          <p:cNvSpPr/>
          <p:nvPr/>
        </p:nvSpPr>
        <p:spPr>
          <a:xfrm>
            <a:off x="5180589" y="41387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E1DED16B-FDC4-1944-1EDB-32DE8DB6D7A8}"/>
              </a:ext>
            </a:extLst>
          </p:cNvPr>
          <p:cNvSpPr/>
          <p:nvPr/>
        </p:nvSpPr>
        <p:spPr>
          <a:xfrm>
            <a:off x="5599689" y="33148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133F72E7-A866-27E2-E1F6-346EA7FBF8F1}"/>
              </a:ext>
            </a:extLst>
          </p:cNvPr>
          <p:cNvSpPr/>
          <p:nvPr/>
        </p:nvSpPr>
        <p:spPr>
          <a:xfrm>
            <a:off x="5599689" y="37268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5880343-194C-4186-9F0B-3A84F84FEA07}"/>
              </a:ext>
            </a:extLst>
          </p:cNvPr>
          <p:cNvSpPr/>
          <p:nvPr/>
        </p:nvSpPr>
        <p:spPr>
          <a:xfrm>
            <a:off x="5599689" y="41387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D9049E88-BDC4-BF6E-D898-664657FA03FB}"/>
              </a:ext>
            </a:extLst>
          </p:cNvPr>
          <p:cNvCxnSpPr>
            <a:stCxn id="94" idx="6"/>
            <a:endCxn id="97" idx="2"/>
          </p:cNvCxnSpPr>
          <p:nvPr/>
        </p:nvCxnSpPr>
        <p:spPr>
          <a:xfrm>
            <a:off x="4869489" y="3368872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A5B2B7DC-BAE2-0100-57C2-94E61AE27A47}"/>
              </a:ext>
            </a:extLst>
          </p:cNvPr>
          <p:cNvCxnSpPr>
            <a:cxnSpLocks/>
            <a:stCxn id="94" idx="6"/>
            <a:endCxn id="98" idx="2"/>
          </p:cNvCxnSpPr>
          <p:nvPr/>
        </p:nvCxnSpPr>
        <p:spPr>
          <a:xfrm>
            <a:off x="4869489" y="3368872"/>
            <a:ext cx="311100" cy="41192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3C9DE39-E6A2-8B8B-F8B1-DC332C23E713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288589" y="3780800"/>
            <a:ext cx="311100" cy="123550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432820C6-73A1-0F76-8C47-A3BEFBCFB9DB}"/>
              </a:ext>
            </a:extLst>
          </p:cNvPr>
          <p:cNvCxnSpPr>
            <a:cxnSpLocks/>
            <a:stCxn id="94" idx="6"/>
            <a:endCxn id="99" idx="2"/>
          </p:cNvCxnSpPr>
          <p:nvPr/>
        </p:nvCxnSpPr>
        <p:spPr>
          <a:xfrm>
            <a:off x="4869489" y="3368872"/>
            <a:ext cx="311100" cy="82385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8B77386F-4E46-D87F-AF3F-19D85C9C2532}"/>
              </a:ext>
            </a:extLst>
          </p:cNvPr>
          <p:cNvCxnSpPr>
            <a:cxnSpLocks/>
          </p:cNvCxnSpPr>
          <p:nvPr/>
        </p:nvCxnSpPr>
        <p:spPr>
          <a:xfrm>
            <a:off x="6190271" y="3763372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E1FF9FB3-C49E-77B5-65FD-4F0D561448E8}"/>
                  </a:ext>
                </a:extLst>
              </p:cNvPr>
              <p:cNvSpPr txBox="1"/>
              <p:nvPr/>
            </p:nvSpPr>
            <p:spPr>
              <a:xfrm>
                <a:off x="6514202" y="3568337"/>
                <a:ext cx="494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E1FF9FB3-C49E-77B5-65FD-4F0D56144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02" y="3568337"/>
                <a:ext cx="4947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C226C3A8-496B-0C96-ACC5-6055CA2594C6}"/>
              </a:ext>
            </a:extLst>
          </p:cNvPr>
          <p:cNvCxnSpPr>
            <a:cxnSpLocks/>
          </p:cNvCxnSpPr>
          <p:nvPr/>
        </p:nvCxnSpPr>
        <p:spPr>
          <a:xfrm>
            <a:off x="6190271" y="4102462"/>
            <a:ext cx="3111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E4F67BA-2DEA-B854-52BA-A62A43844753}"/>
                  </a:ext>
                </a:extLst>
              </p:cNvPr>
              <p:cNvSpPr txBox="1"/>
              <p:nvPr/>
            </p:nvSpPr>
            <p:spPr>
              <a:xfrm>
                <a:off x="6501371" y="3897413"/>
                <a:ext cx="497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E4F67BA-2DEA-B854-52BA-A62A43844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71" y="3897413"/>
                <a:ext cx="497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文本框 112">
            <a:extLst>
              <a:ext uri="{FF2B5EF4-FFF2-40B4-BE49-F238E27FC236}">
                <a16:creationId xmlns:a16="http://schemas.microsoft.com/office/drawing/2014/main" id="{BAF98C89-97AB-EA26-8E5D-030239F7A6A0}"/>
              </a:ext>
            </a:extLst>
          </p:cNvPr>
          <p:cNvSpPr txBox="1"/>
          <p:nvPr/>
        </p:nvSpPr>
        <p:spPr>
          <a:xfrm>
            <a:off x="4327926" y="31766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4A285D2-4CE2-9DAD-2EE6-18429F07FA8B}"/>
              </a:ext>
            </a:extLst>
          </p:cNvPr>
          <p:cNvSpPr txBox="1"/>
          <p:nvPr/>
        </p:nvSpPr>
        <p:spPr>
          <a:xfrm>
            <a:off x="4323459" y="3582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A0496308-9E74-ADBF-5889-529BC47B6E1E}"/>
              </a:ext>
            </a:extLst>
          </p:cNvPr>
          <p:cNvCxnSpPr/>
          <p:nvPr/>
        </p:nvCxnSpPr>
        <p:spPr>
          <a:xfrm>
            <a:off x="6203102" y="3422872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989E3A0-92BA-A18E-70B7-13024D494C6E}"/>
                  </a:ext>
                </a:extLst>
              </p:cNvPr>
              <p:cNvSpPr txBox="1"/>
              <p:nvPr/>
            </p:nvSpPr>
            <p:spPr>
              <a:xfrm>
                <a:off x="6521703" y="3205677"/>
                <a:ext cx="33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989E3A0-92BA-A18E-70B7-13024D494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703" y="3205677"/>
                <a:ext cx="3378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本框 116">
            <a:extLst>
              <a:ext uri="{FF2B5EF4-FFF2-40B4-BE49-F238E27FC236}">
                <a16:creationId xmlns:a16="http://schemas.microsoft.com/office/drawing/2014/main" id="{D4D72BD8-3243-6FE7-57BE-122012DD5346}"/>
              </a:ext>
            </a:extLst>
          </p:cNvPr>
          <p:cNvSpPr txBox="1"/>
          <p:nvPr/>
        </p:nvSpPr>
        <p:spPr>
          <a:xfrm>
            <a:off x="4316157" y="40084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4A03F4A6-6E00-7BE4-CBF3-82F0B2E072EB}"/>
              </a:ext>
            </a:extLst>
          </p:cNvPr>
          <p:cNvCxnSpPr>
            <a:cxnSpLocks/>
          </p:cNvCxnSpPr>
          <p:nvPr/>
        </p:nvCxnSpPr>
        <p:spPr>
          <a:xfrm>
            <a:off x="6190271" y="4483341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348B3E9-FDFC-44AB-5474-484F0AEB3845}"/>
                  </a:ext>
                </a:extLst>
              </p:cNvPr>
              <p:cNvSpPr txBox="1"/>
              <p:nvPr/>
            </p:nvSpPr>
            <p:spPr>
              <a:xfrm>
                <a:off x="6501371" y="4278292"/>
                <a:ext cx="485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348B3E9-FDFC-44AB-5474-484F0AEB3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71" y="4278292"/>
                <a:ext cx="48558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椭圆 119">
            <a:extLst>
              <a:ext uri="{FF2B5EF4-FFF2-40B4-BE49-F238E27FC236}">
                <a16:creationId xmlns:a16="http://schemas.microsoft.com/office/drawing/2014/main" id="{98F0E538-9737-28D7-12E9-446F3F6D9C63}"/>
              </a:ext>
            </a:extLst>
          </p:cNvPr>
          <p:cNvSpPr/>
          <p:nvPr/>
        </p:nvSpPr>
        <p:spPr>
          <a:xfrm>
            <a:off x="4761489" y="45503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1C7B265F-E0BA-EACC-1D50-9FCBDE3D021A}"/>
              </a:ext>
            </a:extLst>
          </p:cNvPr>
          <p:cNvSpPr/>
          <p:nvPr/>
        </p:nvSpPr>
        <p:spPr>
          <a:xfrm>
            <a:off x="4761489" y="49623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B11B736D-498F-90A9-02CB-9DEBC272BE73}"/>
              </a:ext>
            </a:extLst>
          </p:cNvPr>
          <p:cNvSpPr/>
          <p:nvPr/>
        </p:nvSpPr>
        <p:spPr>
          <a:xfrm>
            <a:off x="5180589" y="45503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9F32154F-9057-D8A4-598D-6CC635C7A4C6}"/>
              </a:ext>
            </a:extLst>
          </p:cNvPr>
          <p:cNvSpPr/>
          <p:nvPr/>
        </p:nvSpPr>
        <p:spPr>
          <a:xfrm>
            <a:off x="5180589" y="49623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DECF0E9E-E570-2B1D-2DA8-AA9715B3B781}"/>
              </a:ext>
            </a:extLst>
          </p:cNvPr>
          <p:cNvSpPr/>
          <p:nvPr/>
        </p:nvSpPr>
        <p:spPr>
          <a:xfrm>
            <a:off x="5599689" y="45503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499CDC7B-5559-4FF5-10DE-AB0B7DB21A1D}"/>
              </a:ext>
            </a:extLst>
          </p:cNvPr>
          <p:cNvSpPr/>
          <p:nvPr/>
        </p:nvSpPr>
        <p:spPr>
          <a:xfrm>
            <a:off x="5599689" y="49623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3956E2A2-1414-3CFD-0455-73535F36559C}"/>
              </a:ext>
            </a:extLst>
          </p:cNvPr>
          <p:cNvCxnSpPr>
            <a:cxnSpLocks/>
            <a:stCxn id="123" idx="6"/>
            <a:endCxn id="125" idx="2"/>
          </p:cNvCxnSpPr>
          <p:nvPr/>
        </p:nvCxnSpPr>
        <p:spPr>
          <a:xfrm>
            <a:off x="5288589" y="5016303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943CBC7E-0F15-3786-4C1D-DAD5B9BF98FF}"/>
              </a:ext>
            </a:extLst>
          </p:cNvPr>
          <p:cNvCxnSpPr>
            <a:cxnSpLocks/>
            <a:stCxn id="122" idx="6"/>
            <a:endCxn id="125" idx="2"/>
          </p:cNvCxnSpPr>
          <p:nvPr/>
        </p:nvCxnSpPr>
        <p:spPr>
          <a:xfrm>
            <a:off x="5288589" y="4604375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8E5399E5-42D0-41D2-948B-D2CC11D061E5}"/>
              </a:ext>
            </a:extLst>
          </p:cNvPr>
          <p:cNvCxnSpPr>
            <a:cxnSpLocks/>
            <a:stCxn id="94" idx="6"/>
            <a:endCxn id="122" idx="2"/>
          </p:cNvCxnSpPr>
          <p:nvPr/>
        </p:nvCxnSpPr>
        <p:spPr>
          <a:xfrm>
            <a:off x="4869489" y="3368872"/>
            <a:ext cx="311100" cy="1235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11CAC7FF-47CF-DF66-CB19-E162A895F364}"/>
              </a:ext>
            </a:extLst>
          </p:cNvPr>
          <p:cNvCxnSpPr>
            <a:cxnSpLocks/>
            <a:stCxn id="99" idx="6"/>
            <a:endCxn id="125" idx="2"/>
          </p:cNvCxnSpPr>
          <p:nvPr/>
        </p:nvCxnSpPr>
        <p:spPr>
          <a:xfrm>
            <a:off x="5288589" y="4192728"/>
            <a:ext cx="311100" cy="8235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C335D0F-0E7A-FE51-5E2C-C894ACF8456C}"/>
              </a:ext>
            </a:extLst>
          </p:cNvPr>
          <p:cNvSpPr txBox="1"/>
          <p:nvPr/>
        </p:nvSpPr>
        <p:spPr>
          <a:xfrm>
            <a:off x="4316157" y="44197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6AC0D3E-A889-6852-50D6-FC1E5E96C137}"/>
              </a:ext>
            </a:extLst>
          </p:cNvPr>
          <p:cNvSpPr txBox="1"/>
          <p:nvPr/>
        </p:nvSpPr>
        <p:spPr>
          <a:xfrm>
            <a:off x="4316157" y="48402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76D6EEEB-FC3B-36B4-607E-65DD364B0D55}"/>
                  </a:ext>
                </a:extLst>
              </p:cNvPr>
              <p:cNvSpPr txBox="1"/>
              <p:nvPr/>
            </p:nvSpPr>
            <p:spPr>
              <a:xfrm>
                <a:off x="3920132" y="5283050"/>
                <a:ext cx="3048014" cy="1377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76D6EEEB-FC3B-36B4-607E-65DD364B0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32" y="5283050"/>
                <a:ext cx="3048014" cy="13772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2F5D2150-0C4B-2EEF-6C8F-18CA240C2766}"/>
              </a:ext>
            </a:extLst>
          </p:cNvPr>
          <p:cNvCxnSpPr>
            <a:cxnSpLocks/>
          </p:cNvCxnSpPr>
          <p:nvPr/>
        </p:nvCxnSpPr>
        <p:spPr>
          <a:xfrm>
            <a:off x="8244424" y="4813276"/>
            <a:ext cx="0" cy="6503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4309D6AB-80AA-BAC5-6C8A-75F0A15BCAB1}"/>
              </a:ext>
            </a:extLst>
          </p:cNvPr>
          <p:cNvCxnSpPr>
            <a:cxnSpLocks/>
          </p:cNvCxnSpPr>
          <p:nvPr/>
        </p:nvCxnSpPr>
        <p:spPr>
          <a:xfrm rot="16200000">
            <a:off x="8265912" y="4814229"/>
            <a:ext cx="0" cy="6503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6AA05A07-1656-AF57-9907-FA773D6D92B9}"/>
              </a:ext>
            </a:extLst>
          </p:cNvPr>
          <p:cNvSpPr txBox="1"/>
          <p:nvPr/>
        </p:nvSpPr>
        <p:spPr>
          <a:xfrm>
            <a:off x="8265912" y="4628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C59C2EB2-6646-757E-9B7E-52ECAEF6A267}"/>
              </a:ext>
            </a:extLst>
          </p:cNvPr>
          <p:cNvSpPr txBox="1"/>
          <p:nvPr/>
        </p:nvSpPr>
        <p:spPr>
          <a:xfrm>
            <a:off x="8280099" y="5199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335133B-4853-6C70-6863-48FBA68E8CB2}"/>
              </a:ext>
            </a:extLst>
          </p:cNvPr>
          <p:cNvSpPr txBox="1"/>
          <p:nvPr/>
        </p:nvSpPr>
        <p:spPr>
          <a:xfrm>
            <a:off x="8560529" y="49623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14941170-C917-7DD4-D99D-7FF1586F0473}"/>
              </a:ext>
            </a:extLst>
          </p:cNvPr>
          <p:cNvSpPr txBox="1"/>
          <p:nvPr/>
        </p:nvSpPr>
        <p:spPr>
          <a:xfrm>
            <a:off x="7607460" y="49537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4263A33D-25DA-3962-16CD-FE85643FB7F7}"/>
                  </a:ext>
                </a:extLst>
              </p:cNvPr>
              <p:cNvSpPr txBox="1"/>
              <p:nvPr/>
            </p:nvSpPr>
            <p:spPr>
              <a:xfrm>
                <a:off x="7112901" y="6290955"/>
                <a:ext cx="845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4263A33D-25DA-3962-16CD-FE85643F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01" y="6290955"/>
                <a:ext cx="84593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27110E03-2C30-57C6-FD56-E18293ACB878}"/>
                  </a:ext>
                </a:extLst>
              </p:cNvPr>
              <p:cNvSpPr txBox="1"/>
              <p:nvPr/>
            </p:nvSpPr>
            <p:spPr>
              <a:xfrm>
                <a:off x="2303734" y="6278857"/>
                <a:ext cx="845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27110E03-2C30-57C6-FD56-E18293ACB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34" y="6278857"/>
                <a:ext cx="8459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665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D9BDF-9990-5AF6-0B37-5B41FA0A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</a:rPr>
              <a:t>MPO from matrix product (MP) diagram </a:t>
            </a:r>
            <a:endParaRPr lang="zh-CN" altLang="en-US" sz="4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0591F2-E394-AB72-28E5-F350EFB3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AF51217-D49D-89BB-EB7C-7A003C6F3BEE}"/>
              </a:ext>
            </a:extLst>
          </p:cNvPr>
          <p:cNvSpPr txBox="1">
            <a:spLocks/>
          </p:cNvSpPr>
          <p:nvPr/>
        </p:nvSpPr>
        <p:spPr>
          <a:xfrm>
            <a:off x="0" y="1331089"/>
            <a:ext cx="2441359" cy="977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latin typeface="+mj-lt"/>
              </a:rPr>
              <a:t>TFIsing</a:t>
            </a:r>
            <a:endParaRPr lang="en-US" altLang="zh-CN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CEFFFEF-8A2A-4D6C-BB26-B33401EDCAAC}"/>
              </a:ext>
            </a:extLst>
          </p:cNvPr>
          <p:cNvSpPr/>
          <p:nvPr/>
        </p:nvSpPr>
        <p:spPr>
          <a:xfrm>
            <a:off x="788931" y="24464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9EBE0F3-9C2D-92C2-FBA2-D11DE6AB99A9}"/>
              </a:ext>
            </a:extLst>
          </p:cNvPr>
          <p:cNvSpPr/>
          <p:nvPr/>
        </p:nvSpPr>
        <p:spPr>
          <a:xfrm>
            <a:off x="788931" y="28583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D80E7CA-CC85-BF28-466D-653B3C38E1B7}"/>
              </a:ext>
            </a:extLst>
          </p:cNvPr>
          <p:cNvSpPr/>
          <p:nvPr/>
        </p:nvSpPr>
        <p:spPr>
          <a:xfrm>
            <a:off x="788931" y="327030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CBDB737-3B77-D88D-5AE9-847FB79AB027}"/>
              </a:ext>
            </a:extLst>
          </p:cNvPr>
          <p:cNvSpPr/>
          <p:nvPr/>
        </p:nvSpPr>
        <p:spPr>
          <a:xfrm>
            <a:off x="1208031" y="24464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54E035-325D-60CA-498C-472A3F313F3E}"/>
              </a:ext>
            </a:extLst>
          </p:cNvPr>
          <p:cNvSpPr/>
          <p:nvPr/>
        </p:nvSpPr>
        <p:spPr>
          <a:xfrm>
            <a:off x="1208031" y="28583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2F47150-39B9-169E-9169-45C381B14ADA}"/>
              </a:ext>
            </a:extLst>
          </p:cNvPr>
          <p:cNvSpPr/>
          <p:nvPr/>
        </p:nvSpPr>
        <p:spPr>
          <a:xfrm>
            <a:off x="1208031" y="327030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19F40A-5D75-4F24-EDE4-7FF6FD626B07}"/>
              </a:ext>
            </a:extLst>
          </p:cNvPr>
          <p:cNvSpPr/>
          <p:nvPr/>
        </p:nvSpPr>
        <p:spPr>
          <a:xfrm>
            <a:off x="1627131" y="24464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F6D1B55-AD0E-9E2F-1118-DBB198F3236D}"/>
              </a:ext>
            </a:extLst>
          </p:cNvPr>
          <p:cNvSpPr/>
          <p:nvPr/>
        </p:nvSpPr>
        <p:spPr>
          <a:xfrm>
            <a:off x="1627131" y="28583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1B45DE-AAD8-6FBE-B84D-A68FF4AE4783}"/>
              </a:ext>
            </a:extLst>
          </p:cNvPr>
          <p:cNvSpPr/>
          <p:nvPr/>
        </p:nvSpPr>
        <p:spPr>
          <a:xfrm>
            <a:off x="1627131" y="327030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CD3DC58-128F-06F8-FAF9-597911592A03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896931" y="2500449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6067B75-ADFE-F2BB-F978-A1127FED9BC3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1316031" y="2912377"/>
            <a:ext cx="311100" cy="411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7B1506B-238D-919E-8F9C-3832D93BFCB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896931" y="2500449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3B5EB0-DC68-8933-FFE5-C5FA9FA7C998}"/>
              </a:ext>
            </a:extLst>
          </p:cNvPr>
          <p:cNvCxnSpPr>
            <a:cxnSpLocks/>
            <a:stCxn id="11" idx="6"/>
            <a:endCxn id="33" idx="2"/>
          </p:cNvCxnSpPr>
          <p:nvPr/>
        </p:nvCxnSpPr>
        <p:spPr>
          <a:xfrm>
            <a:off x="1316031" y="2912377"/>
            <a:ext cx="311100" cy="823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DA4242-0373-4C40-2EAC-6058C9C9AD05}"/>
              </a:ext>
            </a:extLst>
          </p:cNvPr>
          <p:cNvCxnSpPr>
            <a:cxnSpLocks/>
            <a:stCxn id="7" idx="6"/>
            <a:endCxn id="32" idx="2"/>
          </p:cNvCxnSpPr>
          <p:nvPr/>
        </p:nvCxnSpPr>
        <p:spPr>
          <a:xfrm>
            <a:off x="896931" y="2500449"/>
            <a:ext cx="311100" cy="1235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83BF457-0CEE-D8D2-F3CC-27841487C511}"/>
              </a:ext>
            </a:extLst>
          </p:cNvPr>
          <p:cNvCxnSpPr>
            <a:cxnSpLocks/>
          </p:cNvCxnSpPr>
          <p:nvPr/>
        </p:nvCxnSpPr>
        <p:spPr>
          <a:xfrm>
            <a:off x="2663483" y="2901602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77B22D-4BFB-8F57-7A0D-1C8BE6946EBB}"/>
                  </a:ext>
                </a:extLst>
              </p:cNvPr>
              <p:cNvSpPr txBox="1"/>
              <p:nvPr/>
            </p:nvSpPr>
            <p:spPr>
              <a:xfrm>
                <a:off x="2987414" y="2706567"/>
                <a:ext cx="509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77B22D-4BFB-8F57-7A0D-1C8BE6946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14" y="2706567"/>
                <a:ext cx="50930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B61C6CA-D1C3-DCF5-E936-0ABEC6910A99}"/>
              </a:ext>
            </a:extLst>
          </p:cNvPr>
          <p:cNvCxnSpPr>
            <a:cxnSpLocks/>
          </p:cNvCxnSpPr>
          <p:nvPr/>
        </p:nvCxnSpPr>
        <p:spPr>
          <a:xfrm>
            <a:off x="2663483" y="3240692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05B4E3C-9EBC-05A0-EFFD-6ABFA845438B}"/>
                  </a:ext>
                </a:extLst>
              </p:cNvPr>
              <p:cNvSpPr txBox="1"/>
              <p:nvPr/>
            </p:nvSpPr>
            <p:spPr>
              <a:xfrm>
                <a:off x="2974583" y="3035643"/>
                <a:ext cx="5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05B4E3C-9EBC-05A0-EFFD-6ABFA8454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583" y="3035643"/>
                <a:ext cx="5001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F015EF2-579D-7102-97DE-B7A26BF69D5B}"/>
              </a:ext>
            </a:extLst>
          </p:cNvPr>
          <p:cNvSpPr txBox="1"/>
          <p:nvPr/>
        </p:nvSpPr>
        <p:spPr>
          <a:xfrm>
            <a:off x="355368" y="2308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2A957F-B402-20DA-6CDE-01EF4B45C761}"/>
              </a:ext>
            </a:extLst>
          </p:cNvPr>
          <p:cNvSpPr txBox="1"/>
          <p:nvPr/>
        </p:nvSpPr>
        <p:spPr>
          <a:xfrm>
            <a:off x="359314" y="2699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B264B4E-B959-3606-7700-97D5D557434E}"/>
              </a:ext>
            </a:extLst>
          </p:cNvPr>
          <p:cNvCxnSpPr/>
          <p:nvPr/>
        </p:nvCxnSpPr>
        <p:spPr>
          <a:xfrm>
            <a:off x="2676314" y="2561102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E929B-A92E-6BC4-D96C-E253563448E2}"/>
                  </a:ext>
                </a:extLst>
              </p:cNvPr>
              <p:cNvSpPr txBox="1"/>
              <p:nvPr/>
            </p:nvSpPr>
            <p:spPr>
              <a:xfrm>
                <a:off x="2994915" y="2343907"/>
                <a:ext cx="33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E929B-A92E-6BC4-D96C-E25356344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915" y="2343907"/>
                <a:ext cx="337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437C0F65-64E0-AC0A-0CA6-AEBD37030520}"/>
              </a:ext>
            </a:extLst>
          </p:cNvPr>
          <p:cNvSpPr txBox="1"/>
          <p:nvPr/>
        </p:nvSpPr>
        <p:spPr>
          <a:xfrm>
            <a:off x="359314" y="31400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1D0B83D-7BFE-1EB8-7DD5-550E9DDFFC67}"/>
              </a:ext>
            </a:extLst>
          </p:cNvPr>
          <p:cNvSpPr/>
          <p:nvPr/>
        </p:nvSpPr>
        <p:spPr>
          <a:xfrm>
            <a:off x="788931" y="3681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5CF8ABE-FAB5-2D86-7E24-98C6315ED0DD}"/>
              </a:ext>
            </a:extLst>
          </p:cNvPr>
          <p:cNvSpPr/>
          <p:nvPr/>
        </p:nvSpPr>
        <p:spPr>
          <a:xfrm>
            <a:off x="1208031" y="3681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D13A800-9F5F-EE55-C0B2-A35B066292D0}"/>
              </a:ext>
            </a:extLst>
          </p:cNvPr>
          <p:cNvSpPr/>
          <p:nvPr/>
        </p:nvSpPr>
        <p:spPr>
          <a:xfrm>
            <a:off x="1627131" y="3681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571DB97-2702-B2F2-7312-2B0E7FEA4A38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>
            <a:off x="1316031" y="3735720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BE4AB223-819C-1FA6-491C-AED806591104}"/>
              </a:ext>
            </a:extLst>
          </p:cNvPr>
          <p:cNvSpPr/>
          <p:nvPr/>
        </p:nvSpPr>
        <p:spPr>
          <a:xfrm>
            <a:off x="2042657" y="24464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D10FBA5-2035-E997-131D-E985E713DA3F}"/>
              </a:ext>
            </a:extLst>
          </p:cNvPr>
          <p:cNvSpPr/>
          <p:nvPr/>
        </p:nvSpPr>
        <p:spPr>
          <a:xfrm>
            <a:off x="2042657" y="28583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04D4D2C-7C29-D6E6-5536-EE82CC6CE2C3}"/>
              </a:ext>
            </a:extLst>
          </p:cNvPr>
          <p:cNvSpPr/>
          <p:nvPr/>
        </p:nvSpPr>
        <p:spPr>
          <a:xfrm>
            <a:off x="2042657" y="327030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2E9A79E-3746-D2CF-1452-48A5D276719B}"/>
              </a:ext>
            </a:extLst>
          </p:cNvPr>
          <p:cNvSpPr/>
          <p:nvPr/>
        </p:nvSpPr>
        <p:spPr>
          <a:xfrm>
            <a:off x="2042657" y="3681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8D1F0DF-ED0D-FD48-9610-71610489A3A2}"/>
              </a:ext>
            </a:extLst>
          </p:cNvPr>
          <p:cNvCxnSpPr>
            <a:cxnSpLocks/>
            <a:stCxn id="15" idx="6"/>
            <a:endCxn id="46" idx="2"/>
          </p:cNvCxnSpPr>
          <p:nvPr/>
        </p:nvCxnSpPr>
        <p:spPr>
          <a:xfrm>
            <a:off x="1735131" y="3324305"/>
            <a:ext cx="307526" cy="4114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C8F0933-2CE4-B215-6E15-DC53E1D859BD}"/>
              </a:ext>
            </a:extLst>
          </p:cNvPr>
          <p:cNvCxnSpPr>
            <a:cxnSpLocks/>
            <a:stCxn id="33" idx="6"/>
            <a:endCxn id="46" idx="2"/>
          </p:cNvCxnSpPr>
          <p:nvPr/>
        </p:nvCxnSpPr>
        <p:spPr>
          <a:xfrm>
            <a:off x="1735131" y="3735720"/>
            <a:ext cx="30752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29F24C1-98F6-F101-D4E9-3AF8E6EF51B1}"/>
              </a:ext>
            </a:extLst>
          </p:cNvPr>
          <p:cNvSpPr txBox="1"/>
          <p:nvPr/>
        </p:nvSpPr>
        <p:spPr>
          <a:xfrm>
            <a:off x="356084" y="35737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652900F-60EA-02BC-22C5-3744EE73D8D9}"/>
              </a:ext>
            </a:extLst>
          </p:cNvPr>
          <p:cNvSpPr txBox="1"/>
          <p:nvPr/>
        </p:nvSpPr>
        <p:spPr>
          <a:xfrm>
            <a:off x="941073" y="193886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 NN-2</a:t>
            </a:r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0C76BA7-4605-173F-6F55-B98475413804}"/>
              </a:ext>
            </a:extLst>
          </p:cNvPr>
          <p:cNvSpPr/>
          <p:nvPr/>
        </p:nvSpPr>
        <p:spPr>
          <a:xfrm>
            <a:off x="734931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F78BBCC-A93A-FADE-2765-008A8D1339C4}"/>
              </a:ext>
            </a:extLst>
          </p:cNvPr>
          <p:cNvSpPr/>
          <p:nvPr/>
        </p:nvSpPr>
        <p:spPr>
          <a:xfrm>
            <a:off x="734931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F19677FE-676F-D0F0-4BEB-793913035F92}"/>
              </a:ext>
            </a:extLst>
          </p:cNvPr>
          <p:cNvSpPr/>
          <p:nvPr/>
        </p:nvSpPr>
        <p:spPr>
          <a:xfrm>
            <a:off x="734931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EEFE7C8-59EF-9945-A788-F413541EA287}"/>
              </a:ext>
            </a:extLst>
          </p:cNvPr>
          <p:cNvSpPr/>
          <p:nvPr/>
        </p:nvSpPr>
        <p:spPr>
          <a:xfrm>
            <a:off x="1154031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F36FB9F-E96B-FD35-27B1-8774395C9239}"/>
              </a:ext>
            </a:extLst>
          </p:cNvPr>
          <p:cNvSpPr/>
          <p:nvPr/>
        </p:nvSpPr>
        <p:spPr>
          <a:xfrm>
            <a:off x="1154031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1D04560-E5F8-10A4-C2AE-231F4AC8E7BE}"/>
              </a:ext>
            </a:extLst>
          </p:cNvPr>
          <p:cNvSpPr/>
          <p:nvPr/>
        </p:nvSpPr>
        <p:spPr>
          <a:xfrm>
            <a:off x="1154031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0EF34220-FBC7-4FFD-88A2-9936239BCACA}"/>
              </a:ext>
            </a:extLst>
          </p:cNvPr>
          <p:cNvSpPr/>
          <p:nvPr/>
        </p:nvSpPr>
        <p:spPr>
          <a:xfrm>
            <a:off x="1573131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13C9573-B36B-428A-980D-1ABFF012012B}"/>
              </a:ext>
            </a:extLst>
          </p:cNvPr>
          <p:cNvSpPr/>
          <p:nvPr/>
        </p:nvSpPr>
        <p:spPr>
          <a:xfrm>
            <a:off x="1573131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9964837B-70E4-3EF3-E46D-8827038F7EF9}"/>
              </a:ext>
            </a:extLst>
          </p:cNvPr>
          <p:cNvSpPr/>
          <p:nvPr/>
        </p:nvSpPr>
        <p:spPr>
          <a:xfrm>
            <a:off x="1573131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7C935BB-3281-47E5-E977-66159DF42125}"/>
              </a:ext>
            </a:extLst>
          </p:cNvPr>
          <p:cNvCxnSpPr>
            <a:stCxn id="55" idx="6"/>
            <a:endCxn id="58" idx="2"/>
          </p:cNvCxnSpPr>
          <p:nvPr/>
        </p:nvCxnSpPr>
        <p:spPr>
          <a:xfrm>
            <a:off x="842931" y="4701744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BE09CB0-2628-6F8E-62D6-517ED3D6205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262031" y="5113672"/>
            <a:ext cx="311100" cy="411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B46587D-043E-C418-5926-0738FEB9AED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>
          <a:xfrm>
            <a:off x="842931" y="4701744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3A7E2CF3-3106-593E-094F-8EB077DCB51F}"/>
              </a:ext>
            </a:extLst>
          </p:cNvPr>
          <p:cNvCxnSpPr>
            <a:cxnSpLocks/>
            <a:stCxn id="59" idx="6"/>
            <a:endCxn id="95" idx="2"/>
          </p:cNvCxnSpPr>
          <p:nvPr/>
        </p:nvCxnSpPr>
        <p:spPr>
          <a:xfrm>
            <a:off x="1262031" y="5113672"/>
            <a:ext cx="311100" cy="1229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DCD3D35-2B43-ED22-8AAD-0A49A06727C4}"/>
              </a:ext>
            </a:extLst>
          </p:cNvPr>
          <p:cNvCxnSpPr>
            <a:cxnSpLocks/>
            <a:stCxn id="55" idx="6"/>
            <a:endCxn id="94" idx="2"/>
          </p:cNvCxnSpPr>
          <p:nvPr/>
        </p:nvCxnSpPr>
        <p:spPr>
          <a:xfrm>
            <a:off x="842931" y="4701744"/>
            <a:ext cx="311100" cy="164145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1454533D-921D-F367-92B9-5931439BAB44}"/>
              </a:ext>
            </a:extLst>
          </p:cNvPr>
          <p:cNvSpPr/>
          <p:nvPr/>
        </p:nvSpPr>
        <p:spPr>
          <a:xfrm>
            <a:off x="734931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6334BC51-C473-2ECF-227E-6B78354F31F7}"/>
              </a:ext>
            </a:extLst>
          </p:cNvPr>
          <p:cNvSpPr/>
          <p:nvPr/>
        </p:nvSpPr>
        <p:spPr>
          <a:xfrm>
            <a:off x="1154031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51E75AA-3D0C-395C-5F92-399B5AD956BD}"/>
              </a:ext>
            </a:extLst>
          </p:cNvPr>
          <p:cNvSpPr/>
          <p:nvPr/>
        </p:nvSpPr>
        <p:spPr>
          <a:xfrm>
            <a:off x="1573131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B11549F6-F6DC-8DE7-A128-32DB31375E32}"/>
              </a:ext>
            </a:extLst>
          </p:cNvPr>
          <p:cNvSpPr/>
          <p:nvPr/>
        </p:nvSpPr>
        <p:spPr>
          <a:xfrm>
            <a:off x="1988657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FC7A39C-4DB0-0D79-671D-FE9C8C717C0C}"/>
              </a:ext>
            </a:extLst>
          </p:cNvPr>
          <p:cNvSpPr/>
          <p:nvPr/>
        </p:nvSpPr>
        <p:spPr>
          <a:xfrm>
            <a:off x="1988657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242A1932-8716-ADDA-8DC8-0E51EBF3699C}"/>
              </a:ext>
            </a:extLst>
          </p:cNvPr>
          <p:cNvSpPr/>
          <p:nvPr/>
        </p:nvSpPr>
        <p:spPr>
          <a:xfrm>
            <a:off x="1988657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BE59A3E-411B-B36F-4C6E-C409EEDDA546}"/>
              </a:ext>
            </a:extLst>
          </p:cNvPr>
          <p:cNvSpPr/>
          <p:nvPr/>
        </p:nvSpPr>
        <p:spPr>
          <a:xfrm>
            <a:off x="1988657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E4ACEE6-F172-8FEF-74BE-B91C438AFF65}"/>
              </a:ext>
            </a:extLst>
          </p:cNvPr>
          <p:cNvCxnSpPr>
            <a:cxnSpLocks/>
            <a:stCxn id="84" idx="6"/>
            <a:endCxn id="99" idx="2"/>
          </p:cNvCxnSpPr>
          <p:nvPr/>
        </p:nvCxnSpPr>
        <p:spPr>
          <a:xfrm>
            <a:off x="2096657" y="5937015"/>
            <a:ext cx="307526" cy="406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5967EE95-01C8-5E0A-AF77-089E5A997285}"/>
              </a:ext>
            </a:extLst>
          </p:cNvPr>
          <p:cNvCxnSpPr>
            <a:cxnSpLocks/>
            <a:stCxn id="63" idx="6"/>
            <a:endCxn id="84" idx="2"/>
          </p:cNvCxnSpPr>
          <p:nvPr/>
        </p:nvCxnSpPr>
        <p:spPr>
          <a:xfrm>
            <a:off x="1681131" y="5525600"/>
            <a:ext cx="307526" cy="4114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A39F44F8-16D8-C9E4-BA75-C4AB03B8DB9B}"/>
              </a:ext>
            </a:extLst>
          </p:cNvPr>
          <p:cNvSpPr/>
          <p:nvPr/>
        </p:nvSpPr>
        <p:spPr>
          <a:xfrm>
            <a:off x="2404183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EDA9AF2-DFAA-E6F4-AF59-1527936B8152}"/>
              </a:ext>
            </a:extLst>
          </p:cNvPr>
          <p:cNvSpPr/>
          <p:nvPr/>
        </p:nvSpPr>
        <p:spPr>
          <a:xfrm>
            <a:off x="2404183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506EA8AE-6F32-9195-3ADE-ED2E90A48C16}"/>
              </a:ext>
            </a:extLst>
          </p:cNvPr>
          <p:cNvSpPr/>
          <p:nvPr/>
        </p:nvSpPr>
        <p:spPr>
          <a:xfrm>
            <a:off x="2404183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52A9747D-9C5E-C431-ED5A-4339DDCDA11E}"/>
              </a:ext>
            </a:extLst>
          </p:cNvPr>
          <p:cNvSpPr/>
          <p:nvPr/>
        </p:nvSpPr>
        <p:spPr>
          <a:xfrm>
            <a:off x="2404183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E6FC3AB6-0256-CBAA-DEBF-1400E04FBB31}"/>
              </a:ext>
            </a:extLst>
          </p:cNvPr>
          <p:cNvSpPr/>
          <p:nvPr/>
        </p:nvSpPr>
        <p:spPr>
          <a:xfrm>
            <a:off x="734931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F4E55292-728A-937A-D302-A97A2BADB842}"/>
              </a:ext>
            </a:extLst>
          </p:cNvPr>
          <p:cNvSpPr/>
          <p:nvPr/>
        </p:nvSpPr>
        <p:spPr>
          <a:xfrm>
            <a:off x="1154031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285C8618-C250-8EF0-CCF3-55095E77F217}"/>
              </a:ext>
            </a:extLst>
          </p:cNvPr>
          <p:cNvSpPr/>
          <p:nvPr/>
        </p:nvSpPr>
        <p:spPr>
          <a:xfrm>
            <a:off x="1573131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A30FB09-37D8-60D5-746C-4BA53AA33A6A}"/>
              </a:ext>
            </a:extLst>
          </p:cNvPr>
          <p:cNvSpPr/>
          <p:nvPr/>
        </p:nvSpPr>
        <p:spPr>
          <a:xfrm>
            <a:off x="1988657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47EA0BB7-CD11-11AA-83A8-FEFCD541FBEE}"/>
              </a:ext>
            </a:extLst>
          </p:cNvPr>
          <p:cNvSpPr/>
          <p:nvPr/>
        </p:nvSpPr>
        <p:spPr>
          <a:xfrm>
            <a:off x="2404183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EE580E1-FC0C-D06F-7181-43331AE45E77}"/>
              </a:ext>
            </a:extLst>
          </p:cNvPr>
          <p:cNvSpPr txBox="1"/>
          <p:nvPr/>
        </p:nvSpPr>
        <p:spPr>
          <a:xfrm>
            <a:off x="995073" y="406674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 NN-3</a:t>
            </a:r>
            <a:endParaRPr lang="zh-CN" alt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6B59EAB-9DC2-AEFB-E945-182BD0842E00}"/>
              </a:ext>
            </a:extLst>
          </p:cNvPr>
          <p:cNvSpPr txBox="1"/>
          <p:nvPr/>
        </p:nvSpPr>
        <p:spPr>
          <a:xfrm>
            <a:off x="2900684" y="531554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N=2+W</a:t>
            </a:r>
            <a:endParaRPr lang="zh-CN" altLang="en-US" dirty="0"/>
          </a:p>
        </p:txBody>
      </p:sp>
      <p:sp>
        <p:nvSpPr>
          <p:cNvPr id="108" name="内容占位符 2">
            <a:extLst>
              <a:ext uri="{FF2B5EF4-FFF2-40B4-BE49-F238E27FC236}">
                <a16:creationId xmlns:a16="http://schemas.microsoft.com/office/drawing/2014/main" id="{7432D83D-9B09-D36C-954B-57F34EFC4981}"/>
              </a:ext>
            </a:extLst>
          </p:cNvPr>
          <p:cNvSpPr txBox="1">
            <a:spLocks/>
          </p:cNvSpPr>
          <p:nvPr/>
        </p:nvSpPr>
        <p:spPr>
          <a:xfrm>
            <a:off x="4300274" y="1331089"/>
            <a:ext cx="3007306" cy="88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Heisenberg  </a:t>
            </a:r>
            <a:endParaRPr lang="zh-CN" altLang="en-US" dirty="0">
              <a:latin typeface="+mj-lt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394CCADA-8EE9-164E-327B-F8A6D40A2E66}"/>
              </a:ext>
            </a:extLst>
          </p:cNvPr>
          <p:cNvSpPr txBox="1"/>
          <p:nvPr/>
        </p:nvSpPr>
        <p:spPr>
          <a:xfrm>
            <a:off x="4702343" y="198494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 NN-2</a:t>
            </a:r>
            <a:endParaRPr lang="zh-CN" altLang="en-US" dirty="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CC69D31-2C53-FD80-3B00-AB2C7B01C119}"/>
              </a:ext>
            </a:extLst>
          </p:cNvPr>
          <p:cNvSpPr/>
          <p:nvPr/>
        </p:nvSpPr>
        <p:spPr>
          <a:xfrm>
            <a:off x="4943986" y="2749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01CD8B09-B519-7A29-386B-FDC5E9E2E13C}"/>
              </a:ext>
            </a:extLst>
          </p:cNvPr>
          <p:cNvSpPr/>
          <p:nvPr/>
        </p:nvSpPr>
        <p:spPr>
          <a:xfrm>
            <a:off x="4943986" y="31617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09362E0F-662D-8042-EEC4-1A61553A544F}"/>
              </a:ext>
            </a:extLst>
          </p:cNvPr>
          <p:cNvSpPr/>
          <p:nvPr/>
        </p:nvSpPr>
        <p:spPr>
          <a:xfrm>
            <a:off x="4943986" y="3573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DE80276-2462-B9A4-7E1E-DD738C19A126}"/>
              </a:ext>
            </a:extLst>
          </p:cNvPr>
          <p:cNvSpPr/>
          <p:nvPr/>
        </p:nvSpPr>
        <p:spPr>
          <a:xfrm>
            <a:off x="5363086" y="2749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735F43AB-9EE9-8618-AC95-EA6410DF32BF}"/>
              </a:ext>
            </a:extLst>
          </p:cNvPr>
          <p:cNvSpPr/>
          <p:nvPr/>
        </p:nvSpPr>
        <p:spPr>
          <a:xfrm>
            <a:off x="5363086" y="31617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1327E380-059A-C656-E53B-1580386854AF}"/>
              </a:ext>
            </a:extLst>
          </p:cNvPr>
          <p:cNvSpPr/>
          <p:nvPr/>
        </p:nvSpPr>
        <p:spPr>
          <a:xfrm>
            <a:off x="5363086" y="3573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B91C737-4DFC-B327-4D5C-4623F5E62040}"/>
              </a:ext>
            </a:extLst>
          </p:cNvPr>
          <p:cNvSpPr/>
          <p:nvPr/>
        </p:nvSpPr>
        <p:spPr>
          <a:xfrm>
            <a:off x="5782186" y="2749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E32AA3B5-CBBE-46B7-38B0-2F5B1E891C8B}"/>
              </a:ext>
            </a:extLst>
          </p:cNvPr>
          <p:cNvSpPr/>
          <p:nvPr/>
        </p:nvSpPr>
        <p:spPr>
          <a:xfrm>
            <a:off x="5782186" y="31617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9212DC53-DE40-2499-FC38-400873A3D8A3}"/>
              </a:ext>
            </a:extLst>
          </p:cNvPr>
          <p:cNvSpPr/>
          <p:nvPr/>
        </p:nvSpPr>
        <p:spPr>
          <a:xfrm>
            <a:off x="5782186" y="3573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83E9961B-500E-CC7E-31A8-A428ED27B8C5}"/>
              </a:ext>
            </a:extLst>
          </p:cNvPr>
          <p:cNvCxnSpPr>
            <a:stCxn id="110" idx="6"/>
            <a:endCxn id="113" idx="2"/>
          </p:cNvCxnSpPr>
          <p:nvPr/>
        </p:nvCxnSpPr>
        <p:spPr>
          <a:xfrm>
            <a:off x="5051986" y="2803864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216B6A14-F0B8-01FE-D069-1C570C83C74A}"/>
              </a:ext>
            </a:extLst>
          </p:cNvPr>
          <p:cNvCxnSpPr>
            <a:cxnSpLocks/>
            <a:stCxn id="110" idx="6"/>
            <a:endCxn id="114" idx="2"/>
          </p:cNvCxnSpPr>
          <p:nvPr/>
        </p:nvCxnSpPr>
        <p:spPr>
          <a:xfrm>
            <a:off x="5051986" y="2803864"/>
            <a:ext cx="311100" cy="41192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0304D22-F97B-97EE-79F0-B16889A22B68}"/>
              </a:ext>
            </a:extLst>
          </p:cNvPr>
          <p:cNvCxnSpPr>
            <a:cxnSpLocks/>
            <a:stCxn id="118" idx="6"/>
            <a:endCxn id="167" idx="3"/>
          </p:cNvCxnSpPr>
          <p:nvPr/>
        </p:nvCxnSpPr>
        <p:spPr>
          <a:xfrm>
            <a:off x="5890186" y="3627720"/>
            <a:ext cx="356609" cy="21328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F964D3A3-723D-D7A2-0DD1-1398E6F11F70}"/>
              </a:ext>
            </a:extLst>
          </p:cNvPr>
          <p:cNvCxnSpPr>
            <a:cxnSpLocks/>
            <a:stCxn id="110" idx="6"/>
            <a:endCxn id="136" idx="3"/>
          </p:cNvCxnSpPr>
          <p:nvPr/>
        </p:nvCxnSpPr>
        <p:spPr>
          <a:xfrm>
            <a:off x="5051986" y="2803864"/>
            <a:ext cx="326916" cy="12736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8480C5D-4E9B-80EA-C572-5E0C077D2E27}"/>
              </a:ext>
            </a:extLst>
          </p:cNvPr>
          <p:cNvCxnSpPr>
            <a:cxnSpLocks/>
          </p:cNvCxnSpPr>
          <p:nvPr/>
        </p:nvCxnSpPr>
        <p:spPr>
          <a:xfrm>
            <a:off x="7104818" y="3134732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/>
              <p:nvPr/>
            </p:nvSpPr>
            <p:spPr>
              <a:xfrm>
                <a:off x="7428749" y="2939697"/>
                <a:ext cx="494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749" y="2939697"/>
                <a:ext cx="4947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8A05CE25-5637-80F5-D2E7-1865785668FC}"/>
              </a:ext>
            </a:extLst>
          </p:cNvPr>
          <p:cNvCxnSpPr>
            <a:cxnSpLocks/>
          </p:cNvCxnSpPr>
          <p:nvPr/>
        </p:nvCxnSpPr>
        <p:spPr>
          <a:xfrm>
            <a:off x="7104818" y="3473822"/>
            <a:ext cx="3111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/>
              <p:nvPr/>
            </p:nvSpPr>
            <p:spPr>
              <a:xfrm>
                <a:off x="7415918" y="3268773"/>
                <a:ext cx="497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18" y="3268773"/>
                <a:ext cx="497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文本框 126">
            <a:extLst>
              <a:ext uri="{FF2B5EF4-FFF2-40B4-BE49-F238E27FC236}">
                <a16:creationId xmlns:a16="http://schemas.microsoft.com/office/drawing/2014/main" id="{EABB7D9A-400C-2F41-9148-5B1880FA43B0}"/>
              </a:ext>
            </a:extLst>
          </p:cNvPr>
          <p:cNvSpPr txBox="1"/>
          <p:nvPr/>
        </p:nvSpPr>
        <p:spPr>
          <a:xfrm>
            <a:off x="4510423" y="26116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B4B4D613-8086-D002-1E46-8F38006395F1}"/>
              </a:ext>
            </a:extLst>
          </p:cNvPr>
          <p:cNvSpPr txBox="1"/>
          <p:nvPr/>
        </p:nvSpPr>
        <p:spPr>
          <a:xfrm>
            <a:off x="4505956" y="30176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D1569617-E971-3DCC-F84C-B2B9A93807AA}"/>
              </a:ext>
            </a:extLst>
          </p:cNvPr>
          <p:cNvCxnSpPr/>
          <p:nvPr/>
        </p:nvCxnSpPr>
        <p:spPr>
          <a:xfrm>
            <a:off x="7117649" y="2794232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/>
              <p:nvPr/>
            </p:nvSpPr>
            <p:spPr>
              <a:xfrm>
                <a:off x="7436250" y="2577037"/>
                <a:ext cx="33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50" y="2577037"/>
                <a:ext cx="3378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文本框 130">
            <a:extLst>
              <a:ext uri="{FF2B5EF4-FFF2-40B4-BE49-F238E27FC236}">
                <a16:creationId xmlns:a16="http://schemas.microsoft.com/office/drawing/2014/main" id="{A3675AC4-67F5-A430-B3B9-5CEBE5C6338A}"/>
              </a:ext>
            </a:extLst>
          </p:cNvPr>
          <p:cNvSpPr txBox="1"/>
          <p:nvPr/>
        </p:nvSpPr>
        <p:spPr>
          <a:xfrm>
            <a:off x="4498654" y="34434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09490C-E72B-6414-B9BC-C12F3BAA9405}"/>
              </a:ext>
            </a:extLst>
          </p:cNvPr>
          <p:cNvCxnSpPr>
            <a:cxnSpLocks/>
          </p:cNvCxnSpPr>
          <p:nvPr/>
        </p:nvCxnSpPr>
        <p:spPr>
          <a:xfrm>
            <a:off x="7104818" y="3854701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/>
              <p:nvPr/>
            </p:nvSpPr>
            <p:spPr>
              <a:xfrm>
                <a:off x="7415918" y="3649652"/>
                <a:ext cx="485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18" y="3649652"/>
                <a:ext cx="4855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椭圆 133">
            <a:extLst>
              <a:ext uri="{FF2B5EF4-FFF2-40B4-BE49-F238E27FC236}">
                <a16:creationId xmlns:a16="http://schemas.microsoft.com/office/drawing/2014/main" id="{60D1C2C9-4E8E-9D4A-029B-7E032547D48C}"/>
              </a:ext>
            </a:extLst>
          </p:cNvPr>
          <p:cNvSpPr/>
          <p:nvPr/>
        </p:nvSpPr>
        <p:spPr>
          <a:xfrm>
            <a:off x="4943986" y="398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95AB86D8-9C5C-0FE3-108D-6D232F20E4B5}"/>
              </a:ext>
            </a:extLst>
          </p:cNvPr>
          <p:cNvSpPr/>
          <p:nvPr/>
        </p:nvSpPr>
        <p:spPr>
          <a:xfrm>
            <a:off x="4943986" y="43972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52D7F266-210A-1EE7-D6DA-81B21B4AB50E}"/>
              </a:ext>
            </a:extLst>
          </p:cNvPr>
          <p:cNvSpPr/>
          <p:nvPr/>
        </p:nvSpPr>
        <p:spPr>
          <a:xfrm>
            <a:off x="5363086" y="398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93C4C212-8887-FD38-4595-3E017534A4D7}"/>
              </a:ext>
            </a:extLst>
          </p:cNvPr>
          <p:cNvSpPr/>
          <p:nvPr/>
        </p:nvSpPr>
        <p:spPr>
          <a:xfrm>
            <a:off x="5363086" y="43972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A1C57A2D-01E7-AF44-4AA4-537F788514FB}"/>
              </a:ext>
            </a:extLst>
          </p:cNvPr>
          <p:cNvSpPr/>
          <p:nvPr/>
        </p:nvSpPr>
        <p:spPr>
          <a:xfrm>
            <a:off x="5782186" y="398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D44560FA-33CF-C938-DB3E-E84EE73FD626}"/>
              </a:ext>
            </a:extLst>
          </p:cNvPr>
          <p:cNvSpPr/>
          <p:nvPr/>
        </p:nvSpPr>
        <p:spPr>
          <a:xfrm>
            <a:off x="5782186" y="43972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BEFF5C2D-A15D-750E-F333-5FF167AD4D8B}"/>
              </a:ext>
            </a:extLst>
          </p:cNvPr>
          <p:cNvCxnSpPr>
            <a:cxnSpLocks/>
            <a:stCxn id="160" idx="6"/>
            <a:endCxn id="167" idx="2"/>
          </p:cNvCxnSpPr>
          <p:nvPr/>
        </p:nvCxnSpPr>
        <p:spPr>
          <a:xfrm>
            <a:off x="5890186" y="5268823"/>
            <a:ext cx="340793" cy="453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D5634FBE-1F2D-EDDA-2066-06FA6E9FA794}"/>
              </a:ext>
            </a:extLst>
          </p:cNvPr>
          <p:cNvCxnSpPr>
            <a:cxnSpLocks/>
            <a:stCxn id="110" idx="6"/>
            <a:endCxn id="154" idx="2"/>
          </p:cNvCxnSpPr>
          <p:nvPr/>
        </p:nvCxnSpPr>
        <p:spPr>
          <a:xfrm>
            <a:off x="5051986" y="2803864"/>
            <a:ext cx="311100" cy="2059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C70E9C79-462F-1787-1AB8-FE35172C4E14}"/>
              </a:ext>
            </a:extLst>
          </p:cNvPr>
          <p:cNvCxnSpPr>
            <a:cxnSpLocks/>
            <a:stCxn id="139" idx="6"/>
            <a:endCxn id="167" idx="2"/>
          </p:cNvCxnSpPr>
          <p:nvPr/>
        </p:nvCxnSpPr>
        <p:spPr>
          <a:xfrm>
            <a:off x="5890186" y="4451295"/>
            <a:ext cx="340793" cy="127104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4" name="文本框 143">
            <a:extLst>
              <a:ext uri="{FF2B5EF4-FFF2-40B4-BE49-F238E27FC236}">
                <a16:creationId xmlns:a16="http://schemas.microsoft.com/office/drawing/2014/main" id="{DBC6BF4D-F3BC-2354-CC1E-EE1E0F731FF9}"/>
              </a:ext>
            </a:extLst>
          </p:cNvPr>
          <p:cNvSpPr txBox="1"/>
          <p:nvPr/>
        </p:nvSpPr>
        <p:spPr>
          <a:xfrm>
            <a:off x="4498654" y="38547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41835F1-1B57-42E7-6A21-5B1F457B50DE}"/>
              </a:ext>
            </a:extLst>
          </p:cNvPr>
          <p:cNvSpPr txBox="1"/>
          <p:nvPr/>
        </p:nvSpPr>
        <p:spPr>
          <a:xfrm>
            <a:off x="4498654" y="42752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5FF618B1-2513-A659-4ECC-3F60E670A932}"/>
              </a:ext>
            </a:extLst>
          </p:cNvPr>
          <p:cNvSpPr/>
          <p:nvPr/>
        </p:nvSpPr>
        <p:spPr>
          <a:xfrm>
            <a:off x="6230979" y="2749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FC722145-A251-6318-9DAE-2E3BEBAD21EB}"/>
              </a:ext>
            </a:extLst>
          </p:cNvPr>
          <p:cNvSpPr/>
          <p:nvPr/>
        </p:nvSpPr>
        <p:spPr>
          <a:xfrm>
            <a:off x="6230979" y="31617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7BF48C11-FD9E-3501-9119-1D0CBDE95CE2}"/>
              </a:ext>
            </a:extLst>
          </p:cNvPr>
          <p:cNvSpPr/>
          <p:nvPr/>
        </p:nvSpPr>
        <p:spPr>
          <a:xfrm>
            <a:off x="6230979" y="3573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F12E9188-9D49-3CB3-ABEC-34849E273E20}"/>
              </a:ext>
            </a:extLst>
          </p:cNvPr>
          <p:cNvSpPr/>
          <p:nvPr/>
        </p:nvSpPr>
        <p:spPr>
          <a:xfrm>
            <a:off x="6230979" y="398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73008EF3-04D2-1B87-0B45-BC377CEFBF6B}"/>
              </a:ext>
            </a:extLst>
          </p:cNvPr>
          <p:cNvSpPr/>
          <p:nvPr/>
        </p:nvSpPr>
        <p:spPr>
          <a:xfrm>
            <a:off x="6230979" y="43972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DD529CA2-2A9B-5DF7-D7CE-5E4753EF5934}"/>
              </a:ext>
            </a:extLst>
          </p:cNvPr>
          <p:cNvSpPr/>
          <p:nvPr/>
        </p:nvSpPr>
        <p:spPr>
          <a:xfrm>
            <a:off x="4943986" y="48089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DBBA736-2594-4751-D65D-381A15C4BB8D}"/>
              </a:ext>
            </a:extLst>
          </p:cNvPr>
          <p:cNvSpPr/>
          <p:nvPr/>
        </p:nvSpPr>
        <p:spPr>
          <a:xfrm>
            <a:off x="5363086" y="48089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30E05138-8FC5-5AAB-A188-A9187C9F030B}"/>
              </a:ext>
            </a:extLst>
          </p:cNvPr>
          <p:cNvSpPr/>
          <p:nvPr/>
        </p:nvSpPr>
        <p:spPr>
          <a:xfrm>
            <a:off x="5782186" y="48089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60908B19-0450-8E53-D1E6-7DE7B4446A7C}"/>
              </a:ext>
            </a:extLst>
          </p:cNvPr>
          <p:cNvSpPr/>
          <p:nvPr/>
        </p:nvSpPr>
        <p:spPr>
          <a:xfrm>
            <a:off x="6230979" y="48089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61D4727D-898F-5D6A-2F6C-E8B8B298C103}"/>
              </a:ext>
            </a:extLst>
          </p:cNvPr>
          <p:cNvSpPr/>
          <p:nvPr/>
        </p:nvSpPr>
        <p:spPr>
          <a:xfrm>
            <a:off x="4943986" y="52148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D5257B04-9A57-1504-3294-A61CDD6085E0}"/>
              </a:ext>
            </a:extLst>
          </p:cNvPr>
          <p:cNvSpPr/>
          <p:nvPr/>
        </p:nvSpPr>
        <p:spPr>
          <a:xfrm>
            <a:off x="5363086" y="52148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839575EE-D710-5237-DDF8-6AFAAEF3192F}"/>
              </a:ext>
            </a:extLst>
          </p:cNvPr>
          <p:cNvSpPr/>
          <p:nvPr/>
        </p:nvSpPr>
        <p:spPr>
          <a:xfrm>
            <a:off x="5782186" y="52148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4E53F54F-9465-7BD9-1467-D0384100F487}"/>
              </a:ext>
            </a:extLst>
          </p:cNvPr>
          <p:cNvSpPr/>
          <p:nvPr/>
        </p:nvSpPr>
        <p:spPr>
          <a:xfrm>
            <a:off x="6230979" y="52148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78980DA4-F0F9-2B6E-CA08-2D7CF50C2580}"/>
              </a:ext>
            </a:extLst>
          </p:cNvPr>
          <p:cNvSpPr/>
          <p:nvPr/>
        </p:nvSpPr>
        <p:spPr>
          <a:xfrm>
            <a:off x="4943986" y="56683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98694C80-51CB-3A81-8771-EDCB03FCB4D0}"/>
              </a:ext>
            </a:extLst>
          </p:cNvPr>
          <p:cNvSpPr/>
          <p:nvPr/>
        </p:nvSpPr>
        <p:spPr>
          <a:xfrm>
            <a:off x="5363086" y="56683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FBEE1BC4-1A8C-58CD-1F87-DD2D17D34B0F}"/>
              </a:ext>
            </a:extLst>
          </p:cNvPr>
          <p:cNvSpPr/>
          <p:nvPr/>
        </p:nvSpPr>
        <p:spPr>
          <a:xfrm>
            <a:off x="5782186" y="56683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8301FF03-ECAF-F6B4-C7F1-01CB624A9EB0}"/>
              </a:ext>
            </a:extLst>
          </p:cNvPr>
          <p:cNvCxnSpPr>
            <a:cxnSpLocks/>
            <a:stCxn id="114" idx="6"/>
            <a:endCxn id="118" idx="2"/>
          </p:cNvCxnSpPr>
          <p:nvPr/>
        </p:nvCxnSpPr>
        <p:spPr>
          <a:xfrm>
            <a:off x="5471086" y="3215792"/>
            <a:ext cx="311100" cy="411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7" name="椭圆 166">
            <a:extLst>
              <a:ext uri="{FF2B5EF4-FFF2-40B4-BE49-F238E27FC236}">
                <a16:creationId xmlns:a16="http://schemas.microsoft.com/office/drawing/2014/main" id="{297E7C7C-F367-EC95-BF35-E87AE68DB230}"/>
              </a:ext>
            </a:extLst>
          </p:cNvPr>
          <p:cNvSpPr/>
          <p:nvPr/>
        </p:nvSpPr>
        <p:spPr>
          <a:xfrm>
            <a:off x="6230979" y="56683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3E2E8336-3211-6523-A25F-729F05DCF7B8}"/>
              </a:ext>
            </a:extLst>
          </p:cNvPr>
          <p:cNvSpPr txBox="1"/>
          <p:nvPr/>
        </p:nvSpPr>
        <p:spPr>
          <a:xfrm>
            <a:off x="4498654" y="46958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ACC283D8-D9F8-7F45-AAF2-D34001F60BF5}"/>
              </a:ext>
            </a:extLst>
          </p:cNvPr>
          <p:cNvSpPr txBox="1"/>
          <p:nvPr/>
        </p:nvSpPr>
        <p:spPr>
          <a:xfrm>
            <a:off x="4498654" y="50841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CF9AE124-2E9D-DFE8-24D3-4810A7A40828}"/>
              </a:ext>
            </a:extLst>
          </p:cNvPr>
          <p:cNvSpPr txBox="1"/>
          <p:nvPr/>
        </p:nvSpPr>
        <p:spPr>
          <a:xfrm>
            <a:off x="4495574" y="55611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0E9DE70D-8131-13C0-8691-0EA8498DE44F}"/>
              </a:ext>
            </a:extLst>
          </p:cNvPr>
          <p:cNvCxnSpPr>
            <a:cxnSpLocks/>
            <a:stCxn id="136" idx="6"/>
            <a:endCxn id="139" idx="1"/>
          </p:cNvCxnSpPr>
          <p:nvPr/>
        </p:nvCxnSpPr>
        <p:spPr>
          <a:xfrm>
            <a:off x="5471086" y="4039367"/>
            <a:ext cx="326916" cy="373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90F956B5-0E8C-F03E-E8BF-20393A54DC44}"/>
              </a:ext>
            </a:extLst>
          </p:cNvPr>
          <p:cNvCxnSpPr>
            <a:cxnSpLocks/>
            <a:stCxn id="154" idx="6"/>
            <a:endCxn id="160" idx="2"/>
          </p:cNvCxnSpPr>
          <p:nvPr/>
        </p:nvCxnSpPr>
        <p:spPr>
          <a:xfrm>
            <a:off x="5471086" y="4862942"/>
            <a:ext cx="311100" cy="4058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2F2BAD0C-6EB7-64C6-486B-7EF3FC9C4542}"/>
              </a:ext>
            </a:extLst>
          </p:cNvPr>
          <p:cNvCxnSpPr>
            <a:cxnSpLocks/>
            <a:stCxn id="114" idx="6"/>
            <a:endCxn id="165" idx="2"/>
          </p:cNvCxnSpPr>
          <p:nvPr/>
        </p:nvCxnSpPr>
        <p:spPr>
          <a:xfrm>
            <a:off x="5471086" y="3215792"/>
            <a:ext cx="311100" cy="250654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5F6DD40C-61E6-5F2E-6D55-7C0DF9A316E1}"/>
              </a:ext>
            </a:extLst>
          </p:cNvPr>
          <p:cNvCxnSpPr>
            <a:cxnSpLocks/>
            <a:stCxn id="136" idx="6"/>
            <a:endCxn id="165" idx="3"/>
          </p:cNvCxnSpPr>
          <p:nvPr/>
        </p:nvCxnSpPr>
        <p:spPr>
          <a:xfrm>
            <a:off x="5471086" y="4039367"/>
            <a:ext cx="326916" cy="172115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3C842F2B-AE9E-4247-5370-8261A0F1278B}"/>
              </a:ext>
            </a:extLst>
          </p:cNvPr>
          <p:cNvCxnSpPr>
            <a:cxnSpLocks/>
            <a:stCxn id="154" idx="6"/>
            <a:endCxn id="165" idx="3"/>
          </p:cNvCxnSpPr>
          <p:nvPr/>
        </p:nvCxnSpPr>
        <p:spPr>
          <a:xfrm>
            <a:off x="5471086" y="4862942"/>
            <a:ext cx="326916" cy="8975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B5A34A39-39EB-48B3-F696-FE529E2B4E94}"/>
              </a:ext>
            </a:extLst>
          </p:cNvPr>
          <p:cNvCxnSpPr>
            <a:cxnSpLocks/>
            <a:stCxn id="94" idx="6"/>
            <a:endCxn id="95" idx="2"/>
          </p:cNvCxnSpPr>
          <p:nvPr/>
        </p:nvCxnSpPr>
        <p:spPr>
          <a:xfrm>
            <a:off x="1262031" y="6343196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AB311A38-C3EA-BA83-78E6-55F63481E681}"/>
              </a:ext>
            </a:extLst>
          </p:cNvPr>
          <p:cNvCxnSpPr>
            <a:cxnSpLocks/>
            <a:stCxn id="95" idx="6"/>
            <a:endCxn id="97" idx="2"/>
          </p:cNvCxnSpPr>
          <p:nvPr/>
        </p:nvCxnSpPr>
        <p:spPr>
          <a:xfrm>
            <a:off x="1681131" y="6343196"/>
            <a:ext cx="30752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910E9384-602B-D162-DE0E-08F17FC44EF3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>
            <a:off x="2096657" y="6343196"/>
            <a:ext cx="30752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75E5D58E-2886-899B-7FB4-7A75C8F0E8D6}"/>
              </a:ext>
            </a:extLst>
          </p:cNvPr>
          <p:cNvCxnSpPr>
            <a:cxnSpLocks/>
            <a:stCxn id="165" idx="6"/>
            <a:endCxn id="167" idx="2"/>
          </p:cNvCxnSpPr>
          <p:nvPr/>
        </p:nvCxnSpPr>
        <p:spPr>
          <a:xfrm>
            <a:off x="5890186" y="5722336"/>
            <a:ext cx="3407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1" name="文本框 210">
            <a:extLst>
              <a:ext uri="{FF2B5EF4-FFF2-40B4-BE49-F238E27FC236}">
                <a16:creationId xmlns:a16="http://schemas.microsoft.com/office/drawing/2014/main" id="{CD04F064-6C03-514E-E664-38EBDC016D93}"/>
              </a:ext>
            </a:extLst>
          </p:cNvPr>
          <p:cNvSpPr txBox="1"/>
          <p:nvPr/>
        </p:nvSpPr>
        <p:spPr>
          <a:xfrm>
            <a:off x="7012062" y="533780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 2+3W</a:t>
            </a:r>
            <a:endParaRPr lang="zh-CN" altLang="en-US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1FBE1479-F754-04FF-30D2-BC087578A53F}"/>
              </a:ext>
            </a:extLst>
          </p:cNvPr>
          <p:cNvSpPr txBox="1"/>
          <p:nvPr/>
        </p:nvSpPr>
        <p:spPr>
          <a:xfrm>
            <a:off x="338849" y="4547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43DBB75B-2393-E186-DD68-3530F4B66A87}"/>
              </a:ext>
            </a:extLst>
          </p:cNvPr>
          <p:cNvSpPr txBox="1"/>
          <p:nvPr/>
        </p:nvSpPr>
        <p:spPr>
          <a:xfrm>
            <a:off x="342795" y="49389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823C4AEE-3D5F-F352-7B97-303B6A152AA1}"/>
              </a:ext>
            </a:extLst>
          </p:cNvPr>
          <p:cNvSpPr txBox="1"/>
          <p:nvPr/>
        </p:nvSpPr>
        <p:spPr>
          <a:xfrm>
            <a:off x="342795" y="53794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78550305-13EB-DCCB-6AEB-7CEBE4039C37}"/>
              </a:ext>
            </a:extLst>
          </p:cNvPr>
          <p:cNvSpPr txBox="1"/>
          <p:nvPr/>
        </p:nvSpPr>
        <p:spPr>
          <a:xfrm>
            <a:off x="339565" y="58131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D590C402-B3E1-AB40-301B-C694A6B7918B}"/>
              </a:ext>
            </a:extLst>
          </p:cNvPr>
          <p:cNvSpPr txBox="1"/>
          <p:nvPr/>
        </p:nvSpPr>
        <p:spPr>
          <a:xfrm>
            <a:off x="345762" y="62110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F49A829D-4350-C31B-9982-39B8B14429E7}"/>
              </a:ext>
            </a:extLst>
          </p:cNvPr>
          <p:cNvCxnSpPr>
            <a:cxnSpLocks/>
          </p:cNvCxnSpPr>
          <p:nvPr/>
        </p:nvCxnSpPr>
        <p:spPr>
          <a:xfrm>
            <a:off x="4355689" y="6182468"/>
            <a:ext cx="0" cy="6503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5ADF0A54-88BC-FC2F-8F2E-8A9B756CADED}"/>
              </a:ext>
            </a:extLst>
          </p:cNvPr>
          <p:cNvCxnSpPr>
            <a:cxnSpLocks/>
          </p:cNvCxnSpPr>
          <p:nvPr/>
        </p:nvCxnSpPr>
        <p:spPr>
          <a:xfrm rot="16200000">
            <a:off x="4377177" y="6183421"/>
            <a:ext cx="0" cy="6503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09666785-7EA5-FD91-4FBE-05FB37E3527A}"/>
              </a:ext>
            </a:extLst>
          </p:cNvPr>
          <p:cNvSpPr txBox="1"/>
          <p:nvPr/>
        </p:nvSpPr>
        <p:spPr>
          <a:xfrm>
            <a:off x="4377177" y="59978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09E9C0D7-AFB2-3A1B-0214-D662FB952A6D}"/>
              </a:ext>
            </a:extLst>
          </p:cNvPr>
          <p:cNvSpPr txBox="1"/>
          <p:nvPr/>
        </p:nvSpPr>
        <p:spPr>
          <a:xfrm>
            <a:off x="4391364" y="65683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1061BE24-6A9B-9D97-5C20-F583893F4EC7}"/>
              </a:ext>
            </a:extLst>
          </p:cNvPr>
          <p:cNvSpPr txBox="1"/>
          <p:nvPr/>
        </p:nvSpPr>
        <p:spPr>
          <a:xfrm>
            <a:off x="4671794" y="633149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E17F5848-D5CD-6FE6-E59B-01DE20A592BC}"/>
              </a:ext>
            </a:extLst>
          </p:cNvPr>
          <p:cNvSpPr txBox="1"/>
          <p:nvPr/>
        </p:nvSpPr>
        <p:spPr>
          <a:xfrm>
            <a:off x="3718725" y="6322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43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EB6BA-43A4-46D9-38C1-3B22C646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Ground state vumps</a:t>
            </a:r>
            <a:endParaRPr lang="zh-CN" altLang="en-US" dirty="0">
              <a:latin typeface="+mn-lt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F64E9AF-7915-CABB-D05A-5634B20E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523" y="2472631"/>
            <a:ext cx="4320000" cy="2742178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035073-8C16-ADAF-F3B2-9178F035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EB90902-C9BD-603E-14FE-C14A16DFF7AC}"/>
              </a:ext>
            </a:extLst>
          </p:cNvPr>
          <p:cNvSpPr txBox="1">
            <a:spLocks/>
          </p:cNvSpPr>
          <p:nvPr/>
        </p:nvSpPr>
        <p:spPr>
          <a:xfrm>
            <a:off x="5008688" y="1401658"/>
            <a:ext cx="3506662" cy="78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1D Heisenberg NN  </a:t>
            </a:r>
            <a:endParaRPr lang="zh-CN" altLang="en-US" dirty="0">
              <a:latin typeface="+mj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FB13BA-8033-20A7-B536-23BB3E6D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" y="2480338"/>
            <a:ext cx="4320000" cy="2726764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3CBDE21-630C-1CBA-DC1F-5F7F6F59FFAF}"/>
              </a:ext>
            </a:extLst>
          </p:cNvPr>
          <p:cNvSpPr txBox="1">
            <a:spLocks/>
          </p:cNvSpPr>
          <p:nvPr/>
        </p:nvSpPr>
        <p:spPr>
          <a:xfrm>
            <a:off x="125099" y="1330131"/>
            <a:ext cx="3306949" cy="78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1D </a:t>
            </a:r>
            <a:r>
              <a:rPr lang="en-US" altLang="zh-CN" dirty="0" err="1">
                <a:latin typeface="+mj-lt"/>
              </a:rPr>
              <a:t>TFIsing</a:t>
            </a:r>
            <a:r>
              <a:rPr lang="en-US" altLang="zh-CN" dirty="0">
                <a:latin typeface="+mj-lt"/>
              </a:rPr>
              <a:t> NN</a:t>
            </a:r>
          </a:p>
          <a:p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337F38-8AD4-E1D0-5A9C-4B0813233B73}"/>
                  </a:ext>
                </a:extLst>
              </p:cNvPr>
              <p:cNvSpPr txBox="1"/>
              <p:nvPr/>
            </p:nvSpPr>
            <p:spPr>
              <a:xfrm>
                <a:off x="1778573" y="2002174"/>
                <a:ext cx="879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/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337F38-8AD4-E1D0-5A9C-4B0813233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573" y="2002174"/>
                <a:ext cx="8792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>
            <a:extLst>
              <a:ext uri="{FF2B5EF4-FFF2-40B4-BE49-F238E27FC236}">
                <a16:creationId xmlns:a16="http://schemas.microsoft.com/office/drawing/2014/main" id="{791F8FA6-EA51-5830-2D93-5AA5F3DEE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3568" y="5135560"/>
            <a:ext cx="2598451" cy="167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BCDF83-8B0A-37BF-D603-C5CBAE7877AE}"/>
                  </a:ext>
                </a:extLst>
              </p:cNvPr>
              <p:cNvSpPr txBox="1"/>
              <p:nvPr/>
            </p:nvSpPr>
            <p:spPr>
              <a:xfrm>
                <a:off x="2159147" y="5716995"/>
                <a:ext cx="1958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Haldane gap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BCDF83-8B0A-37BF-D603-C5CBAE78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7" y="5716995"/>
                <a:ext cx="1958870" cy="369332"/>
              </a:xfrm>
              <a:prstGeom prst="rect">
                <a:avLst/>
              </a:prstGeom>
              <a:blipFill>
                <a:blip r:embed="rId7"/>
                <a:stretch>
                  <a:fillRect t="-10000" r="-155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70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3299D-1B25-055C-77AD-521FC36B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Ground state vumps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A85954-D2FA-9A38-0A71-BF886AA9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C7A4119-CA43-153E-F04B-B3B40BC0425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330325"/>
            <a:ext cx="8845296" cy="148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2D </a:t>
            </a:r>
            <a:r>
              <a:rPr lang="en-US" altLang="zh-CN" dirty="0" err="1">
                <a:latin typeface="+mj-lt"/>
              </a:rPr>
              <a:t>TFIsing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CCF17A1-F133-E835-DB1F-1F8EFA96B89E}"/>
              </a:ext>
            </a:extLst>
          </p:cNvPr>
          <p:cNvSpPr txBox="1">
            <a:spLocks/>
          </p:cNvSpPr>
          <p:nvPr/>
        </p:nvSpPr>
        <p:spPr>
          <a:xfrm>
            <a:off x="5008688" y="1401658"/>
            <a:ext cx="3506662" cy="78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2D Heisenberg NN  </a:t>
            </a:r>
            <a:endParaRPr lang="zh-CN" altLang="en-US" dirty="0">
              <a:latin typeface="+mj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95F6235-FAEF-CFEB-17DE-4F88BA6BA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648" y="4555359"/>
            <a:ext cx="4320000" cy="2302641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CB87CEC-D3FC-3AFD-78EA-CA731BDD4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4648" y="2126102"/>
            <a:ext cx="4320000" cy="2255094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7372379-18A8-FB97-9506-8C66AB502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44" y="2464833"/>
            <a:ext cx="4320000" cy="2090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3A168B4-1BCF-732A-2F69-A4E7171204AE}"/>
                  </a:ext>
                </a:extLst>
              </p:cNvPr>
              <p:cNvSpPr txBox="1"/>
              <p:nvPr/>
            </p:nvSpPr>
            <p:spPr>
              <a:xfrm>
                <a:off x="1331976" y="1993137"/>
                <a:ext cx="1514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/>
                        <m:t>3.04438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3A168B4-1BCF-732A-2F69-A4E717120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76" y="1993137"/>
                <a:ext cx="15140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33660A99-99DD-198E-3E70-60A2466E5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352" y="4842388"/>
            <a:ext cx="2748343" cy="1728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30D517D-6864-D67A-37CA-DAC18ECC3C72}"/>
                  </a:ext>
                </a:extLst>
              </p:cNvPr>
              <p:cNvSpPr txBox="1"/>
              <p:nvPr/>
            </p:nvSpPr>
            <p:spPr>
              <a:xfrm>
                <a:off x="2894521" y="4754881"/>
                <a:ext cx="177695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 approach with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v.s</a:t>
                </a:r>
                <a:r>
                  <a:rPr lang="en-US" altLang="zh-CN" dirty="0"/>
                  <a:t>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Nonmonotonicity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30D517D-6864-D67A-37CA-DAC18ECC3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521" y="4754881"/>
                <a:ext cx="1776953" cy="2031325"/>
              </a:xfrm>
              <a:prstGeom prst="rect">
                <a:avLst/>
              </a:prstGeom>
              <a:blipFill>
                <a:blip r:embed="rId10"/>
                <a:stretch>
                  <a:fillRect l="-2405" t="-1502" r="-5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67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3E6F6-ECE4-E440-4DCE-9581FBB9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Steps summary and difficulties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41D8FE-0125-7EFB-FFDC-084EB93C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9B39BF-35CA-7899-AD74-550781F4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6" y="2067678"/>
            <a:ext cx="6287869" cy="803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6EBF79-7344-BD9E-0D50-98D96E803E5A}"/>
                  </a:ext>
                </a:extLst>
              </p:cNvPr>
              <p:cNvSpPr txBox="1"/>
              <p:nvPr/>
            </p:nvSpPr>
            <p:spPr>
              <a:xfrm>
                <a:off x="2774783" y="3540765"/>
                <a:ext cx="2972993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6EBF79-7344-BD9E-0D50-98D96E80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783" y="3540765"/>
                <a:ext cx="2972993" cy="491288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BC08B33-5798-3D20-C5E1-6F0E8F21E17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261280" y="2871221"/>
            <a:ext cx="1" cy="669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A7A0E9B-5919-0D9C-D68D-7C9E08AAC4CD}"/>
                  </a:ext>
                </a:extLst>
              </p:cNvPr>
              <p:cNvSpPr txBox="1"/>
              <p:nvPr/>
            </p:nvSpPr>
            <p:spPr>
              <a:xfrm>
                <a:off x="2644104" y="4852689"/>
                <a:ext cx="3234347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𝑏𝑒𝑓𝑓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𝑏𝑒𝑓𝑓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A7A0E9B-5919-0D9C-D68D-7C9E08AA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04" y="4852689"/>
                <a:ext cx="3234347" cy="491288"/>
              </a:xfrm>
              <a:prstGeom prst="rect">
                <a:avLst/>
              </a:prstGeom>
              <a:blipFill>
                <a:blip r:embed="rId4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6CF1BB8-8DCC-18F1-930E-F10D08874B4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4261278" y="4032053"/>
            <a:ext cx="2" cy="820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67563FB-F25D-38EF-ECAD-2DB62ACA9A0B}"/>
                  </a:ext>
                </a:extLst>
              </p:cNvPr>
              <p:cNvSpPr txBox="1"/>
              <p:nvPr/>
            </p:nvSpPr>
            <p:spPr>
              <a:xfrm>
                <a:off x="4456593" y="2990974"/>
                <a:ext cx="1871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Only depend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67563FB-F25D-38EF-ECAD-2DB62ACA9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593" y="2990974"/>
                <a:ext cx="1871025" cy="369332"/>
              </a:xfrm>
              <a:prstGeom prst="rect">
                <a:avLst/>
              </a:prstGeom>
              <a:blipFill>
                <a:blip r:embed="rId5"/>
                <a:stretch>
                  <a:fillRect l="-260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42D224-8135-D42A-CFC8-37E6CE2C4BE9}"/>
                  </a:ext>
                </a:extLst>
              </p:cNvPr>
              <p:cNvSpPr txBox="1"/>
              <p:nvPr/>
            </p:nvSpPr>
            <p:spPr>
              <a:xfrm>
                <a:off x="4456593" y="4257705"/>
                <a:ext cx="3755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+mj-lt"/>
                  </a:rPr>
                  <a:t>Orthogonal Parameterization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42D224-8135-D42A-CFC8-37E6CE2C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593" y="4257705"/>
                <a:ext cx="3755965" cy="369332"/>
              </a:xfrm>
              <a:prstGeom prst="rect">
                <a:avLst/>
              </a:prstGeom>
              <a:blipFill>
                <a:blip r:embed="rId6"/>
                <a:stretch>
                  <a:fillRect l="-129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18F39D4-386B-BD49-A8B1-6D6B8BB0B4B5}"/>
                  </a:ext>
                </a:extLst>
              </p:cNvPr>
              <p:cNvSpPr txBox="1"/>
              <p:nvPr/>
            </p:nvSpPr>
            <p:spPr>
              <a:xfrm>
                <a:off x="2935049" y="6143982"/>
                <a:ext cx="2652457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𝑁𝑏𝑒𝑓𝑓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18F39D4-386B-BD49-A8B1-6D6B8BB0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49" y="6143982"/>
                <a:ext cx="2652457" cy="491288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D1B3206-D15A-75A4-CF59-821C4BA846E1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>
            <a:off x="4261278" y="5343977"/>
            <a:ext cx="0" cy="80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6EF360F-7267-07FE-2C1C-4A44E2ED9AC8}"/>
              </a:ext>
            </a:extLst>
          </p:cNvPr>
          <p:cNvSpPr txBox="1"/>
          <p:nvPr/>
        </p:nvSpPr>
        <p:spPr>
          <a:xfrm>
            <a:off x="4456593" y="5644189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ordinary eigenvalue problem 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35E72B9-E55B-14ED-4529-6F4E34DBC55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61278" y="1715734"/>
            <a:ext cx="3" cy="351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74650B6-B2F1-9CDE-1EE3-7FBF81FABD37}"/>
              </a:ext>
            </a:extLst>
          </p:cNvPr>
          <p:cNvSpPr txBox="1"/>
          <p:nvPr/>
        </p:nvSpPr>
        <p:spPr>
          <a:xfrm>
            <a:off x="3364236" y="1267673"/>
            <a:ext cx="179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796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DE40-8E09-26A1-A909-35240C23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excitation spectrum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A6DF2A-6526-F649-2152-B1D72A62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3909060" cy="1267331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Cylinder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46844C-556A-2838-35A3-0573C887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347413"/>
            <a:ext cx="3086100" cy="365125"/>
          </a:xfrm>
        </p:spPr>
        <p:txBody>
          <a:bodyPr/>
          <a:lstStyle/>
          <a:p>
            <a:r>
              <a:rPr lang="en-US" altLang="zh-CN" dirty="0"/>
              <a:t>arXiv:2102.10982v2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92E970-9FF7-56F6-4DFC-CFB645B1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F94A59-9A0D-B522-EC29-3EEF9F18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" y="2011110"/>
            <a:ext cx="4010401" cy="2111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A3E081-99A4-7C7C-D9F4-C4115A70754D}"/>
                  </a:ext>
                </a:extLst>
              </p:cNvPr>
              <p:cNvSpPr txBox="1"/>
              <p:nvPr/>
            </p:nvSpPr>
            <p:spPr>
              <a:xfrm>
                <a:off x="0" y="4494802"/>
                <a:ext cx="4796569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is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not</a:t>
                </a:r>
                <a:r>
                  <a:rPr lang="en-US" altLang="zh-CN" dirty="0"/>
                  <a:t> a good quantum number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A3E081-99A4-7C7C-D9F4-C4115A707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4802"/>
                <a:ext cx="4796569" cy="391261"/>
              </a:xfrm>
              <a:prstGeom prst="rect">
                <a:avLst/>
              </a:prstGeom>
              <a:blipFill>
                <a:blip r:embed="rId3"/>
                <a:stretch>
                  <a:fillRect l="-1017" t="-7692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8B315E5-92B8-9C62-264F-0C6A74D5AFD3}"/>
              </a:ext>
            </a:extLst>
          </p:cNvPr>
          <p:cNvSpPr txBox="1">
            <a:spLocks/>
          </p:cNvSpPr>
          <p:nvPr/>
        </p:nvSpPr>
        <p:spPr>
          <a:xfrm>
            <a:off x="4671435" y="1331088"/>
            <a:ext cx="3909060" cy="126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Helix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C16845-8279-64F7-EC15-93D98F76C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22"/>
          <a:stretch/>
        </p:blipFill>
        <p:spPr>
          <a:xfrm>
            <a:off x="544830" y="5584929"/>
            <a:ext cx="2819400" cy="5217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7DCCC4-E293-4A6B-EAFD-5B2466CF1E0A}"/>
              </a:ext>
            </a:extLst>
          </p:cNvPr>
          <p:cNvSpPr txBox="1"/>
          <p:nvPr/>
        </p:nvSpPr>
        <p:spPr>
          <a:xfrm>
            <a:off x="0" y="505083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Recover by directly calculating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86BE8D-E2E7-9A5A-AFBB-71361423CD34}"/>
                  </a:ext>
                </a:extLst>
              </p:cNvPr>
              <p:cNvSpPr txBox="1"/>
              <p:nvPr/>
            </p:nvSpPr>
            <p:spPr>
              <a:xfrm>
                <a:off x="4465695" y="2233584"/>
                <a:ext cx="481022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CN" altLang="en-US"/>
                                <m:t>⌊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/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/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/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zh-CN" altLang="en-US"/>
                                <m:t>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86BE8D-E2E7-9A5A-AFBB-71361423C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95" y="2233584"/>
                <a:ext cx="4810228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7EE82D6D-518F-0849-18FC-E45D6ECE03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3"/>
          <a:stretch/>
        </p:blipFill>
        <p:spPr>
          <a:xfrm>
            <a:off x="6276511" y="2948349"/>
            <a:ext cx="2867489" cy="961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028DBC6-24CB-9CE6-6443-BECD8FAF5820}"/>
                  </a:ext>
                </a:extLst>
              </p:cNvPr>
              <p:cNvSpPr txBox="1"/>
              <p:nvPr/>
            </p:nvSpPr>
            <p:spPr>
              <a:xfrm>
                <a:off x="5480685" y="4493420"/>
                <a:ext cx="4758690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is a good quantum number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028DBC6-24CB-9CE6-6443-BECD8FAF5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85" y="4493420"/>
                <a:ext cx="4758690" cy="391261"/>
              </a:xfrm>
              <a:prstGeom prst="rect">
                <a:avLst/>
              </a:prstGeom>
              <a:blipFill>
                <a:blip r:embed="rId7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265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4EA1-2D48-78EE-B0AA-18071210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translation operator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8B4065-73A4-37A7-7385-C33A8BA4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E67779-CF7C-E78C-81D8-0B946299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D1E60A-A41C-A7CA-AA0C-3D6E41488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6" y="1262508"/>
            <a:ext cx="5338300" cy="1084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409C3E-E4B5-6B8A-706B-BCE224820F97}"/>
                  </a:ext>
                </a:extLst>
              </p:cNvPr>
              <p:cNvSpPr txBox="1"/>
              <p:nvPr/>
            </p:nvSpPr>
            <p:spPr>
              <a:xfrm>
                <a:off x="140466" y="2694165"/>
                <a:ext cx="1891480" cy="2084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⋅3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409C3E-E4B5-6B8A-706B-BCE22482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66" y="2694165"/>
                <a:ext cx="1891480" cy="2084801"/>
              </a:xfrm>
              <a:prstGeom prst="rect">
                <a:avLst/>
              </a:prstGeom>
              <a:blipFill>
                <a:blip r:embed="rId3"/>
                <a:stretch>
                  <a:fillRect l="-21290" t="-30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78497B1-E3AF-953F-6A1F-FD61D6A13885}"/>
              </a:ext>
            </a:extLst>
          </p:cNvPr>
          <p:cNvCxnSpPr>
            <a:cxnSpLocks/>
          </p:cNvCxnSpPr>
          <p:nvPr/>
        </p:nvCxnSpPr>
        <p:spPr>
          <a:xfrm>
            <a:off x="2118360" y="2946574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E9FA64A-E8C9-A588-6C4F-2BE0AA6DCA8F}"/>
              </a:ext>
            </a:extLst>
          </p:cNvPr>
          <p:cNvCxnSpPr/>
          <p:nvPr/>
        </p:nvCxnSpPr>
        <p:spPr>
          <a:xfrm>
            <a:off x="2346960" y="294657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C68CB7-A4C9-4A20-5206-733736769BE7}"/>
              </a:ext>
            </a:extLst>
          </p:cNvPr>
          <p:cNvCxnSpPr/>
          <p:nvPr/>
        </p:nvCxnSpPr>
        <p:spPr>
          <a:xfrm>
            <a:off x="2682240" y="294657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39EBFBD-7015-EEC1-5848-FD7997A20E17}"/>
              </a:ext>
            </a:extLst>
          </p:cNvPr>
          <p:cNvCxnSpPr/>
          <p:nvPr/>
        </p:nvCxnSpPr>
        <p:spPr>
          <a:xfrm>
            <a:off x="3028950" y="294657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F2DF74B-D595-A3A7-8C86-C5A980C9E6F7}"/>
              </a:ext>
            </a:extLst>
          </p:cNvPr>
          <p:cNvCxnSpPr/>
          <p:nvPr/>
        </p:nvCxnSpPr>
        <p:spPr>
          <a:xfrm>
            <a:off x="3364230" y="294657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3866110-722B-D75E-C974-8B8D5A71AD7B}"/>
              </a:ext>
            </a:extLst>
          </p:cNvPr>
          <p:cNvCxnSpPr/>
          <p:nvPr/>
        </p:nvCxnSpPr>
        <p:spPr>
          <a:xfrm>
            <a:off x="3699510" y="294657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5DA7D20-1CA5-AABC-D12B-1D3E5DA45A14}"/>
                  </a:ext>
                </a:extLst>
              </p:cNvPr>
              <p:cNvSpPr txBox="1"/>
              <p:nvPr/>
            </p:nvSpPr>
            <p:spPr>
              <a:xfrm>
                <a:off x="2168967" y="2592018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5DA7D20-1CA5-AABC-D12B-1D3E5DA45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967" y="2592018"/>
                <a:ext cx="4008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F314BFB3-E153-AD5D-61ED-DDDEF694CA48}"/>
              </a:ext>
            </a:extLst>
          </p:cNvPr>
          <p:cNvSpPr/>
          <p:nvPr/>
        </p:nvSpPr>
        <p:spPr>
          <a:xfrm>
            <a:off x="2296119" y="290735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F47F04B-FF77-06A4-9B13-ACBA68E3C2C7}"/>
              </a:ext>
            </a:extLst>
          </p:cNvPr>
          <p:cNvCxnSpPr>
            <a:cxnSpLocks/>
          </p:cNvCxnSpPr>
          <p:nvPr/>
        </p:nvCxnSpPr>
        <p:spPr>
          <a:xfrm>
            <a:off x="2118360" y="3483505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DCC4262-EE80-86BA-FC78-50539A4CBD6A}"/>
              </a:ext>
            </a:extLst>
          </p:cNvPr>
          <p:cNvCxnSpPr/>
          <p:nvPr/>
        </p:nvCxnSpPr>
        <p:spPr>
          <a:xfrm>
            <a:off x="2346960" y="3483505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5054C1F-CEB7-4752-4A8F-71391FA37DBB}"/>
              </a:ext>
            </a:extLst>
          </p:cNvPr>
          <p:cNvCxnSpPr/>
          <p:nvPr/>
        </p:nvCxnSpPr>
        <p:spPr>
          <a:xfrm>
            <a:off x="2682240" y="348350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AF99C0C-F498-0BD4-1F94-A3EC2AC84CB5}"/>
              </a:ext>
            </a:extLst>
          </p:cNvPr>
          <p:cNvCxnSpPr/>
          <p:nvPr/>
        </p:nvCxnSpPr>
        <p:spPr>
          <a:xfrm>
            <a:off x="3028950" y="348350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15CA254-47A2-2AEC-990A-D77547C89CDB}"/>
              </a:ext>
            </a:extLst>
          </p:cNvPr>
          <p:cNvCxnSpPr/>
          <p:nvPr/>
        </p:nvCxnSpPr>
        <p:spPr>
          <a:xfrm>
            <a:off x="3364230" y="348350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ACA6CFD-642D-08E9-A9B7-E481D57F4473}"/>
              </a:ext>
            </a:extLst>
          </p:cNvPr>
          <p:cNvCxnSpPr/>
          <p:nvPr/>
        </p:nvCxnSpPr>
        <p:spPr>
          <a:xfrm>
            <a:off x="3699510" y="348350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3F3B9FF8-1EB0-42F2-2770-9A11F254EA5A}"/>
              </a:ext>
            </a:extLst>
          </p:cNvPr>
          <p:cNvSpPr/>
          <p:nvPr/>
        </p:nvSpPr>
        <p:spPr>
          <a:xfrm>
            <a:off x="2629717" y="344051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006E735-DA3C-18CD-D0B2-0528CF94C283}"/>
              </a:ext>
            </a:extLst>
          </p:cNvPr>
          <p:cNvCxnSpPr>
            <a:cxnSpLocks/>
          </p:cNvCxnSpPr>
          <p:nvPr/>
        </p:nvCxnSpPr>
        <p:spPr>
          <a:xfrm>
            <a:off x="2118360" y="4020435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8633833-CA92-8C20-64F8-BE3ABC6435D8}"/>
              </a:ext>
            </a:extLst>
          </p:cNvPr>
          <p:cNvCxnSpPr/>
          <p:nvPr/>
        </p:nvCxnSpPr>
        <p:spPr>
          <a:xfrm>
            <a:off x="2346960" y="4020435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A513C3C-8210-02C4-065A-79190783CB95}"/>
              </a:ext>
            </a:extLst>
          </p:cNvPr>
          <p:cNvCxnSpPr/>
          <p:nvPr/>
        </p:nvCxnSpPr>
        <p:spPr>
          <a:xfrm>
            <a:off x="2682240" y="402043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3681CA2-0798-B2C5-7EAA-9B4D39BB1C1B}"/>
              </a:ext>
            </a:extLst>
          </p:cNvPr>
          <p:cNvCxnSpPr/>
          <p:nvPr/>
        </p:nvCxnSpPr>
        <p:spPr>
          <a:xfrm>
            <a:off x="3028950" y="402043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14B49B-F5F5-FE31-BEBA-4FF613EDD9AA}"/>
              </a:ext>
            </a:extLst>
          </p:cNvPr>
          <p:cNvCxnSpPr/>
          <p:nvPr/>
        </p:nvCxnSpPr>
        <p:spPr>
          <a:xfrm>
            <a:off x="3364230" y="402043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9327D2A-22DC-B683-5EC3-159B00B5579C}"/>
              </a:ext>
            </a:extLst>
          </p:cNvPr>
          <p:cNvCxnSpPr/>
          <p:nvPr/>
        </p:nvCxnSpPr>
        <p:spPr>
          <a:xfrm>
            <a:off x="3699510" y="402043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80F8250B-481C-F67A-D0B8-363A21AD673F}"/>
              </a:ext>
            </a:extLst>
          </p:cNvPr>
          <p:cNvSpPr/>
          <p:nvPr/>
        </p:nvSpPr>
        <p:spPr>
          <a:xfrm>
            <a:off x="2974950" y="396643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44CC5F5-1794-6208-A899-52277191F3D6}"/>
              </a:ext>
            </a:extLst>
          </p:cNvPr>
          <p:cNvCxnSpPr>
            <a:cxnSpLocks/>
          </p:cNvCxnSpPr>
          <p:nvPr/>
        </p:nvCxnSpPr>
        <p:spPr>
          <a:xfrm>
            <a:off x="2118360" y="4557362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86984360-BD73-954C-E836-DD3612ADC22A}"/>
              </a:ext>
            </a:extLst>
          </p:cNvPr>
          <p:cNvCxnSpPr/>
          <p:nvPr/>
        </p:nvCxnSpPr>
        <p:spPr>
          <a:xfrm>
            <a:off x="2346960" y="455736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17F01DE-7C70-61FD-5D07-FCE9015EA8C2}"/>
              </a:ext>
            </a:extLst>
          </p:cNvPr>
          <p:cNvCxnSpPr/>
          <p:nvPr/>
        </p:nvCxnSpPr>
        <p:spPr>
          <a:xfrm>
            <a:off x="2682240" y="455736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EA64FB2-9FDA-079D-EBEA-7AEAB8EC88EA}"/>
              </a:ext>
            </a:extLst>
          </p:cNvPr>
          <p:cNvCxnSpPr/>
          <p:nvPr/>
        </p:nvCxnSpPr>
        <p:spPr>
          <a:xfrm>
            <a:off x="3028950" y="455736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64F1CF-85C9-CCAC-B1F0-1FB6ECEDFC70}"/>
              </a:ext>
            </a:extLst>
          </p:cNvPr>
          <p:cNvCxnSpPr/>
          <p:nvPr/>
        </p:nvCxnSpPr>
        <p:spPr>
          <a:xfrm>
            <a:off x="3364230" y="455736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C88F22E-2722-0CC6-E611-2448A3B0ECF8}"/>
              </a:ext>
            </a:extLst>
          </p:cNvPr>
          <p:cNvCxnSpPr/>
          <p:nvPr/>
        </p:nvCxnSpPr>
        <p:spPr>
          <a:xfrm>
            <a:off x="3699510" y="455736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7DB316D2-6AB4-A211-0BEE-8B7EF74670D8}"/>
              </a:ext>
            </a:extLst>
          </p:cNvPr>
          <p:cNvSpPr/>
          <p:nvPr/>
        </p:nvSpPr>
        <p:spPr>
          <a:xfrm>
            <a:off x="3313939" y="452037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903AA74-7869-A782-177E-6DED039331E7}"/>
                  </a:ext>
                </a:extLst>
              </p:cNvPr>
              <p:cNvSpPr txBox="1"/>
              <p:nvPr/>
            </p:nvSpPr>
            <p:spPr>
              <a:xfrm>
                <a:off x="4428391" y="2694163"/>
                <a:ext cx="2004588" cy="2093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⋅3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903AA74-7869-A782-177E-6DED0393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91" y="2694163"/>
                <a:ext cx="2004588" cy="2093715"/>
              </a:xfrm>
              <a:prstGeom prst="rect">
                <a:avLst/>
              </a:prstGeom>
              <a:blipFill>
                <a:blip r:embed="rId5"/>
                <a:stretch>
                  <a:fillRect l="-13678" t="-30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5AD2A19-073D-97AD-56E9-65C99E4614A4}"/>
              </a:ext>
            </a:extLst>
          </p:cNvPr>
          <p:cNvCxnSpPr>
            <a:cxnSpLocks/>
          </p:cNvCxnSpPr>
          <p:nvPr/>
        </p:nvCxnSpPr>
        <p:spPr>
          <a:xfrm>
            <a:off x="6406285" y="2946572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0E62677-188F-CFD5-198B-32F2F627BEC9}"/>
              </a:ext>
            </a:extLst>
          </p:cNvPr>
          <p:cNvCxnSpPr/>
          <p:nvPr/>
        </p:nvCxnSpPr>
        <p:spPr>
          <a:xfrm>
            <a:off x="6634885" y="294657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F8F2D94-22FF-EE05-07D2-345C33B3629E}"/>
              </a:ext>
            </a:extLst>
          </p:cNvPr>
          <p:cNvCxnSpPr/>
          <p:nvPr/>
        </p:nvCxnSpPr>
        <p:spPr>
          <a:xfrm>
            <a:off x="6970165" y="294657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FE8D6A5-075B-6BCF-54FA-AAC6E2AB06F9}"/>
              </a:ext>
            </a:extLst>
          </p:cNvPr>
          <p:cNvCxnSpPr/>
          <p:nvPr/>
        </p:nvCxnSpPr>
        <p:spPr>
          <a:xfrm>
            <a:off x="7316875" y="294657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8A48ADA-80D6-E758-35C3-D315215D59F2}"/>
              </a:ext>
            </a:extLst>
          </p:cNvPr>
          <p:cNvCxnSpPr/>
          <p:nvPr/>
        </p:nvCxnSpPr>
        <p:spPr>
          <a:xfrm>
            <a:off x="7652155" y="294657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6DEAB80-B559-AB46-6B2F-90A38F64EA96}"/>
              </a:ext>
            </a:extLst>
          </p:cNvPr>
          <p:cNvCxnSpPr/>
          <p:nvPr/>
        </p:nvCxnSpPr>
        <p:spPr>
          <a:xfrm>
            <a:off x="7987435" y="294657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ACFAE7A-33B2-1BC0-7B12-DD51DEC9DC14}"/>
                  </a:ext>
                </a:extLst>
              </p:cNvPr>
              <p:cNvSpPr txBox="1"/>
              <p:nvPr/>
            </p:nvSpPr>
            <p:spPr>
              <a:xfrm>
                <a:off x="6792172" y="2592016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ACFAE7A-33B2-1BC0-7B12-DD51DEC9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72" y="2592016"/>
                <a:ext cx="4008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03723E75-354D-7D88-6124-E369EB9CE638}"/>
              </a:ext>
            </a:extLst>
          </p:cNvPr>
          <p:cNvSpPr/>
          <p:nvPr/>
        </p:nvSpPr>
        <p:spPr>
          <a:xfrm>
            <a:off x="6919324" y="29073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480EA6C-3EBD-AB31-CF99-1CC9905DCD02}"/>
              </a:ext>
            </a:extLst>
          </p:cNvPr>
          <p:cNvCxnSpPr>
            <a:cxnSpLocks/>
          </p:cNvCxnSpPr>
          <p:nvPr/>
        </p:nvCxnSpPr>
        <p:spPr>
          <a:xfrm>
            <a:off x="6406285" y="3483503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3D6B84C-6DE9-6D69-A5D8-BF0F7CFF25A0}"/>
              </a:ext>
            </a:extLst>
          </p:cNvPr>
          <p:cNvCxnSpPr/>
          <p:nvPr/>
        </p:nvCxnSpPr>
        <p:spPr>
          <a:xfrm>
            <a:off x="6634885" y="348350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189C91D-7420-A89D-9A63-78A7C79EA643}"/>
              </a:ext>
            </a:extLst>
          </p:cNvPr>
          <p:cNvCxnSpPr/>
          <p:nvPr/>
        </p:nvCxnSpPr>
        <p:spPr>
          <a:xfrm>
            <a:off x="6970165" y="348350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AA03468-7A75-2053-98DC-7DA4FCEA0037}"/>
              </a:ext>
            </a:extLst>
          </p:cNvPr>
          <p:cNvCxnSpPr/>
          <p:nvPr/>
        </p:nvCxnSpPr>
        <p:spPr>
          <a:xfrm>
            <a:off x="7316875" y="348350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937EA0A7-EFA9-253F-6DF5-4A555786D2E8}"/>
              </a:ext>
            </a:extLst>
          </p:cNvPr>
          <p:cNvCxnSpPr/>
          <p:nvPr/>
        </p:nvCxnSpPr>
        <p:spPr>
          <a:xfrm>
            <a:off x="7652155" y="348350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6358826-0AFF-E691-56DA-7DE3123CF025}"/>
              </a:ext>
            </a:extLst>
          </p:cNvPr>
          <p:cNvCxnSpPr/>
          <p:nvPr/>
        </p:nvCxnSpPr>
        <p:spPr>
          <a:xfrm>
            <a:off x="7987435" y="348350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6074CDD1-D6DC-8C9A-9EF3-A3BABA185AF8}"/>
              </a:ext>
            </a:extLst>
          </p:cNvPr>
          <p:cNvSpPr/>
          <p:nvPr/>
        </p:nvSpPr>
        <p:spPr>
          <a:xfrm>
            <a:off x="7252922" y="344050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7B980C89-2D24-F4CB-21D6-FC0A2E164116}"/>
              </a:ext>
            </a:extLst>
          </p:cNvPr>
          <p:cNvCxnSpPr>
            <a:cxnSpLocks/>
          </p:cNvCxnSpPr>
          <p:nvPr/>
        </p:nvCxnSpPr>
        <p:spPr>
          <a:xfrm>
            <a:off x="6406285" y="4020433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2F129BD-78E3-4E2F-19B2-931EF527C78F}"/>
              </a:ext>
            </a:extLst>
          </p:cNvPr>
          <p:cNvCxnSpPr/>
          <p:nvPr/>
        </p:nvCxnSpPr>
        <p:spPr>
          <a:xfrm>
            <a:off x="6634885" y="402043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2C2E438A-8F82-D91F-584F-52DB0450D836}"/>
              </a:ext>
            </a:extLst>
          </p:cNvPr>
          <p:cNvCxnSpPr/>
          <p:nvPr/>
        </p:nvCxnSpPr>
        <p:spPr>
          <a:xfrm>
            <a:off x="6970165" y="402043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6705EBFA-FDAC-4D88-18FA-F9A772B01AB6}"/>
              </a:ext>
            </a:extLst>
          </p:cNvPr>
          <p:cNvCxnSpPr/>
          <p:nvPr/>
        </p:nvCxnSpPr>
        <p:spPr>
          <a:xfrm>
            <a:off x="7316875" y="402043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B776815F-ABA1-8119-178D-CF057A3D0A38}"/>
              </a:ext>
            </a:extLst>
          </p:cNvPr>
          <p:cNvCxnSpPr/>
          <p:nvPr/>
        </p:nvCxnSpPr>
        <p:spPr>
          <a:xfrm>
            <a:off x="7652155" y="402043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6C54ABE-D102-74D8-7DCF-7047A3D1EB50}"/>
              </a:ext>
            </a:extLst>
          </p:cNvPr>
          <p:cNvCxnSpPr/>
          <p:nvPr/>
        </p:nvCxnSpPr>
        <p:spPr>
          <a:xfrm>
            <a:off x="7987435" y="402043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E770524F-25F9-CA11-5079-08510C0A760F}"/>
              </a:ext>
            </a:extLst>
          </p:cNvPr>
          <p:cNvSpPr/>
          <p:nvPr/>
        </p:nvSpPr>
        <p:spPr>
          <a:xfrm>
            <a:off x="7598155" y="396643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C691D11C-8A39-4EFD-89DD-BD5AFEB5122C}"/>
              </a:ext>
            </a:extLst>
          </p:cNvPr>
          <p:cNvCxnSpPr>
            <a:cxnSpLocks/>
          </p:cNvCxnSpPr>
          <p:nvPr/>
        </p:nvCxnSpPr>
        <p:spPr>
          <a:xfrm>
            <a:off x="6406285" y="4557360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BFD679D-3D6B-4572-9345-A6EA4048F22D}"/>
              </a:ext>
            </a:extLst>
          </p:cNvPr>
          <p:cNvCxnSpPr/>
          <p:nvPr/>
        </p:nvCxnSpPr>
        <p:spPr>
          <a:xfrm>
            <a:off x="6634885" y="455736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9EF0BF4F-C0AD-286F-F1CA-930EE4B121E0}"/>
              </a:ext>
            </a:extLst>
          </p:cNvPr>
          <p:cNvCxnSpPr/>
          <p:nvPr/>
        </p:nvCxnSpPr>
        <p:spPr>
          <a:xfrm>
            <a:off x="6970165" y="4557359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A4A605E5-134B-ADF5-C4F4-30650F9E2AEA}"/>
              </a:ext>
            </a:extLst>
          </p:cNvPr>
          <p:cNvCxnSpPr/>
          <p:nvPr/>
        </p:nvCxnSpPr>
        <p:spPr>
          <a:xfrm>
            <a:off x="7316875" y="4557358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4E6D5DB-4989-E4D5-2B77-E9A0B769956E}"/>
              </a:ext>
            </a:extLst>
          </p:cNvPr>
          <p:cNvCxnSpPr/>
          <p:nvPr/>
        </p:nvCxnSpPr>
        <p:spPr>
          <a:xfrm>
            <a:off x="7652155" y="4557358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A92819E-110C-0362-1A66-3BC32D6CCE9B}"/>
              </a:ext>
            </a:extLst>
          </p:cNvPr>
          <p:cNvCxnSpPr/>
          <p:nvPr/>
        </p:nvCxnSpPr>
        <p:spPr>
          <a:xfrm>
            <a:off x="7987435" y="4557358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7F30B216-A112-0C83-4509-37350D2404B6}"/>
              </a:ext>
            </a:extLst>
          </p:cNvPr>
          <p:cNvSpPr/>
          <p:nvPr/>
        </p:nvSpPr>
        <p:spPr>
          <a:xfrm>
            <a:off x="7937144" y="452037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1042438-C7C3-7CB3-2867-9FE654DEE0DC}"/>
                  </a:ext>
                </a:extLst>
              </p:cNvPr>
              <p:cNvSpPr txBox="1"/>
              <p:nvPr/>
            </p:nvSpPr>
            <p:spPr>
              <a:xfrm>
                <a:off x="2047903" y="5513208"/>
                <a:ext cx="4760976" cy="415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1042438-C7C3-7CB3-2867-9FE654DE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03" y="5513208"/>
                <a:ext cx="4760976" cy="415242"/>
              </a:xfrm>
              <a:prstGeom prst="rect">
                <a:avLst/>
              </a:prstGeom>
              <a:blipFill>
                <a:blip r:embed="rId7"/>
                <a:stretch>
                  <a:fillRect t="-149275" b="-218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5D187F8-C07D-7A5F-1B7F-93D4FCC0F8E3}"/>
              </a:ext>
            </a:extLst>
          </p:cNvPr>
          <p:cNvCxnSpPr>
            <a:cxnSpLocks/>
          </p:cNvCxnSpPr>
          <p:nvPr/>
        </p:nvCxnSpPr>
        <p:spPr>
          <a:xfrm flipV="1">
            <a:off x="4226485" y="3025837"/>
            <a:ext cx="2084314" cy="521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6B7E154-CBA9-ACF5-8943-B6A26A792141}"/>
              </a:ext>
            </a:extLst>
          </p:cNvPr>
          <p:cNvCxnSpPr>
            <a:cxnSpLocks/>
          </p:cNvCxnSpPr>
          <p:nvPr/>
        </p:nvCxnSpPr>
        <p:spPr>
          <a:xfrm flipV="1">
            <a:off x="4210063" y="3570410"/>
            <a:ext cx="2100736" cy="540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B67AC56-B314-2DBF-5F0C-55AE7329CBAC}"/>
              </a:ext>
            </a:extLst>
          </p:cNvPr>
          <p:cNvCxnSpPr>
            <a:cxnSpLocks/>
          </p:cNvCxnSpPr>
          <p:nvPr/>
        </p:nvCxnSpPr>
        <p:spPr>
          <a:xfrm flipV="1">
            <a:off x="4204767" y="4094421"/>
            <a:ext cx="2106032" cy="61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58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/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translation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039600" cy="1149079"/>
          </a:xfrm>
        </p:spPr>
        <p:txBody>
          <a:bodyPr/>
          <a:lstStyle/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Cylinder</a:t>
            </a:r>
          </a:p>
          <a:p>
            <a:endParaRPr lang="en-US" altLang="zh-CN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7655A9-AC03-C365-1A44-B866FD4B34C8}"/>
                  </a:ext>
                </a:extLst>
              </p:cNvPr>
              <p:cNvSpPr txBox="1"/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7655A9-AC03-C365-1A44-B866FD4B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B140251-1003-44F4-20C0-E3297C1C29D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059542" y="2221026"/>
            <a:ext cx="705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B6AB183-7B73-1B28-4959-384B17E2621F}"/>
                  </a:ext>
                </a:extLst>
              </p:cNvPr>
              <p:cNvSpPr txBox="1"/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B6AB183-7B73-1B28-4959-384B17E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1317F32-D441-DDDC-AB3E-04DFC740593E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228974" y="580245"/>
            <a:ext cx="4041" cy="434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" name="椭圆 1023">
            <a:extLst>
              <a:ext uri="{FF2B5EF4-FFF2-40B4-BE49-F238E27FC236}">
                <a16:creationId xmlns:a16="http://schemas.microsoft.com/office/drawing/2014/main" id="{F7216F3C-3D2F-37DA-001C-B1FD7B921252}"/>
              </a:ext>
            </a:extLst>
          </p:cNvPr>
          <p:cNvSpPr/>
          <p:nvPr/>
        </p:nvSpPr>
        <p:spPr>
          <a:xfrm>
            <a:off x="416911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椭圆 1024">
            <a:extLst>
              <a:ext uri="{FF2B5EF4-FFF2-40B4-BE49-F238E27FC236}">
                <a16:creationId xmlns:a16="http://schemas.microsoft.com/office/drawing/2014/main" id="{2CDD75AD-C2C5-A343-6E7D-237C56A1E4EA}"/>
              </a:ext>
            </a:extLst>
          </p:cNvPr>
          <p:cNvSpPr/>
          <p:nvPr/>
        </p:nvSpPr>
        <p:spPr>
          <a:xfrm>
            <a:off x="367866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椭圆 1025">
            <a:extLst>
              <a:ext uri="{FF2B5EF4-FFF2-40B4-BE49-F238E27FC236}">
                <a16:creationId xmlns:a16="http://schemas.microsoft.com/office/drawing/2014/main" id="{3B34BEED-372B-AF7F-4855-2BCF3727F3F2}"/>
              </a:ext>
            </a:extLst>
          </p:cNvPr>
          <p:cNvSpPr/>
          <p:nvPr/>
        </p:nvSpPr>
        <p:spPr>
          <a:xfrm>
            <a:off x="319964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7" name="椭圆 1026">
            <a:extLst>
              <a:ext uri="{FF2B5EF4-FFF2-40B4-BE49-F238E27FC236}">
                <a16:creationId xmlns:a16="http://schemas.microsoft.com/office/drawing/2014/main" id="{13B7AC58-B1DF-8487-C02D-BF2BF048EE9A}"/>
              </a:ext>
            </a:extLst>
          </p:cNvPr>
          <p:cNvSpPr/>
          <p:nvPr/>
        </p:nvSpPr>
        <p:spPr>
          <a:xfrm>
            <a:off x="3145641" y="36555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833A39E5-E18F-001E-9070-C79622DB6081}"/>
              </a:ext>
            </a:extLst>
          </p:cNvPr>
          <p:cNvSpPr/>
          <p:nvPr/>
        </p:nvSpPr>
        <p:spPr>
          <a:xfrm>
            <a:off x="3145641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椭圆 1028">
            <a:extLst>
              <a:ext uri="{FF2B5EF4-FFF2-40B4-BE49-F238E27FC236}">
                <a16:creationId xmlns:a16="http://schemas.microsoft.com/office/drawing/2014/main" id="{3EE8D261-44A4-D1BE-B3D8-A18A69380A8C}"/>
              </a:ext>
            </a:extLst>
          </p:cNvPr>
          <p:cNvSpPr/>
          <p:nvPr/>
        </p:nvSpPr>
        <p:spPr>
          <a:xfrm>
            <a:off x="3145641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椭圆 1029">
            <a:extLst>
              <a:ext uri="{FF2B5EF4-FFF2-40B4-BE49-F238E27FC236}">
                <a16:creationId xmlns:a16="http://schemas.microsoft.com/office/drawing/2014/main" id="{E7A0B11F-FC1B-9581-B2AA-1C1D77AFF347}"/>
              </a:ext>
            </a:extLst>
          </p:cNvPr>
          <p:cNvSpPr/>
          <p:nvPr/>
        </p:nvSpPr>
        <p:spPr>
          <a:xfrm>
            <a:off x="3145641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椭圆 1030">
            <a:extLst>
              <a:ext uri="{FF2B5EF4-FFF2-40B4-BE49-F238E27FC236}">
                <a16:creationId xmlns:a16="http://schemas.microsoft.com/office/drawing/2014/main" id="{0FBC49E4-B6D5-D027-A7B9-0C4B48F53837}"/>
              </a:ext>
            </a:extLst>
          </p:cNvPr>
          <p:cNvSpPr/>
          <p:nvPr/>
        </p:nvSpPr>
        <p:spPr>
          <a:xfrm>
            <a:off x="3629361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椭圆 1035">
            <a:extLst>
              <a:ext uri="{FF2B5EF4-FFF2-40B4-BE49-F238E27FC236}">
                <a16:creationId xmlns:a16="http://schemas.microsoft.com/office/drawing/2014/main" id="{ADE0FB1B-30F8-3163-0316-7CC3D7F50F3F}"/>
              </a:ext>
            </a:extLst>
          </p:cNvPr>
          <p:cNvSpPr/>
          <p:nvPr/>
        </p:nvSpPr>
        <p:spPr>
          <a:xfrm>
            <a:off x="3629361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椭圆 1037">
            <a:extLst>
              <a:ext uri="{FF2B5EF4-FFF2-40B4-BE49-F238E27FC236}">
                <a16:creationId xmlns:a16="http://schemas.microsoft.com/office/drawing/2014/main" id="{58A6AACE-CA2A-BD90-4C8A-B81473F406BF}"/>
              </a:ext>
            </a:extLst>
          </p:cNvPr>
          <p:cNvSpPr/>
          <p:nvPr/>
        </p:nvSpPr>
        <p:spPr>
          <a:xfrm>
            <a:off x="3629361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椭圆 1045">
            <a:extLst>
              <a:ext uri="{FF2B5EF4-FFF2-40B4-BE49-F238E27FC236}">
                <a16:creationId xmlns:a16="http://schemas.microsoft.com/office/drawing/2014/main" id="{BCFD4685-54DC-BAC2-7281-C49B0E06F759}"/>
              </a:ext>
            </a:extLst>
          </p:cNvPr>
          <p:cNvSpPr/>
          <p:nvPr/>
        </p:nvSpPr>
        <p:spPr>
          <a:xfrm>
            <a:off x="3629361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椭圆 1046">
            <a:extLst>
              <a:ext uri="{FF2B5EF4-FFF2-40B4-BE49-F238E27FC236}">
                <a16:creationId xmlns:a16="http://schemas.microsoft.com/office/drawing/2014/main" id="{74DD78DA-0249-A243-EFB1-DA45E81CBD6B}"/>
              </a:ext>
            </a:extLst>
          </p:cNvPr>
          <p:cNvSpPr/>
          <p:nvPr/>
        </p:nvSpPr>
        <p:spPr>
          <a:xfrm>
            <a:off x="4116788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椭圆 1047">
            <a:extLst>
              <a:ext uri="{FF2B5EF4-FFF2-40B4-BE49-F238E27FC236}">
                <a16:creationId xmlns:a16="http://schemas.microsoft.com/office/drawing/2014/main" id="{E41EDD8B-63C3-16A7-6C6E-3C02D58C8D17}"/>
              </a:ext>
            </a:extLst>
          </p:cNvPr>
          <p:cNvSpPr/>
          <p:nvPr/>
        </p:nvSpPr>
        <p:spPr>
          <a:xfrm>
            <a:off x="4116788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椭圆 1048">
            <a:extLst>
              <a:ext uri="{FF2B5EF4-FFF2-40B4-BE49-F238E27FC236}">
                <a16:creationId xmlns:a16="http://schemas.microsoft.com/office/drawing/2014/main" id="{29FCFD61-91DD-4CD0-0D9C-466BDFBF71ED}"/>
              </a:ext>
            </a:extLst>
          </p:cNvPr>
          <p:cNvSpPr/>
          <p:nvPr/>
        </p:nvSpPr>
        <p:spPr>
          <a:xfrm>
            <a:off x="4116788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椭圆 1049">
            <a:extLst>
              <a:ext uri="{FF2B5EF4-FFF2-40B4-BE49-F238E27FC236}">
                <a16:creationId xmlns:a16="http://schemas.microsoft.com/office/drawing/2014/main" id="{BBFBA91C-3362-3D62-90D1-1C5085C39D93}"/>
              </a:ext>
            </a:extLst>
          </p:cNvPr>
          <p:cNvSpPr/>
          <p:nvPr/>
        </p:nvSpPr>
        <p:spPr>
          <a:xfrm>
            <a:off x="4116788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1" name="直接连接符 1050">
            <a:extLst>
              <a:ext uri="{FF2B5EF4-FFF2-40B4-BE49-F238E27FC236}">
                <a16:creationId xmlns:a16="http://schemas.microsoft.com/office/drawing/2014/main" id="{241346C7-CC6A-5081-0993-A84774359130}"/>
              </a:ext>
            </a:extLst>
          </p:cNvPr>
          <p:cNvCxnSpPr>
            <a:cxnSpLocks/>
            <a:stCxn id="1036" idx="6"/>
            <a:endCxn id="1048" idx="2"/>
          </p:cNvCxnSpPr>
          <p:nvPr/>
        </p:nvCxnSpPr>
        <p:spPr>
          <a:xfrm>
            <a:off x="3737361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2" name="直接连接符 1051">
            <a:extLst>
              <a:ext uri="{FF2B5EF4-FFF2-40B4-BE49-F238E27FC236}">
                <a16:creationId xmlns:a16="http://schemas.microsoft.com/office/drawing/2014/main" id="{71A95FCC-0329-DA29-D901-7CA8F273E4DC}"/>
              </a:ext>
            </a:extLst>
          </p:cNvPr>
          <p:cNvCxnSpPr>
            <a:cxnSpLocks/>
            <a:stCxn id="1031" idx="6"/>
            <a:endCxn id="1047" idx="2"/>
          </p:cNvCxnSpPr>
          <p:nvPr/>
        </p:nvCxnSpPr>
        <p:spPr>
          <a:xfrm>
            <a:off x="3737361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3" name="直接连接符 1052">
            <a:extLst>
              <a:ext uri="{FF2B5EF4-FFF2-40B4-BE49-F238E27FC236}">
                <a16:creationId xmlns:a16="http://schemas.microsoft.com/office/drawing/2014/main" id="{9CDC4418-8EC8-E87C-F582-1B071D52A25D}"/>
              </a:ext>
            </a:extLst>
          </p:cNvPr>
          <p:cNvCxnSpPr>
            <a:cxnSpLocks/>
            <a:stCxn id="1038" idx="6"/>
            <a:endCxn id="1049" idx="2"/>
          </p:cNvCxnSpPr>
          <p:nvPr/>
        </p:nvCxnSpPr>
        <p:spPr>
          <a:xfrm>
            <a:off x="3737361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4" name="直接连接符 1053">
            <a:extLst>
              <a:ext uri="{FF2B5EF4-FFF2-40B4-BE49-F238E27FC236}">
                <a16:creationId xmlns:a16="http://schemas.microsoft.com/office/drawing/2014/main" id="{C1DF0147-03A2-6087-CD11-F938E7A3FE7C}"/>
              </a:ext>
            </a:extLst>
          </p:cNvPr>
          <p:cNvCxnSpPr>
            <a:cxnSpLocks/>
            <a:stCxn id="1046" idx="6"/>
            <a:endCxn id="1050" idx="2"/>
          </p:cNvCxnSpPr>
          <p:nvPr/>
        </p:nvCxnSpPr>
        <p:spPr>
          <a:xfrm>
            <a:off x="3737361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5" name="直接连接符 1054">
            <a:extLst>
              <a:ext uri="{FF2B5EF4-FFF2-40B4-BE49-F238E27FC236}">
                <a16:creationId xmlns:a16="http://schemas.microsoft.com/office/drawing/2014/main" id="{ACBF77AC-5CC1-5B7B-2D89-FF0A88DCB44E}"/>
              </a:ext>
            </a:extLst>
          </p:cNvPr>
          <p:cNvCxnSpPr>
            <a:cxnSpLocks/>
            <a:stCxn id="1030" idx="6"/>
            <a:endCxn id="1046" idx="2"/>
          </p:cNvCxnSpPr>
          <p:nvPr/>
        </p:nvCxnSpPr>
        <p:spPr>
          <a:xfrm>
            <a:off x="3253641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6" name="直接连接符 1055">
            <a:extLst>
              <a:ext uri="{FF2B5EF4-FFF2-40B4-BE49-F238E27FC236}">
                <a16:creationId xmlns:a16="http://schemas.microsoft.com/office/drawing/2014/main" id="{9E1A2332-9ED3-255C-AC3D-65F1961E4BDD}"/>
              </a:ext>
            </a:extLst>
          </p:cNvPr>
          <p:cNvCxnSpPr>
            <a:cxnSpLocks/>
            <a:stCxn id="1029" idx="6"/>
            <a:endCxn id="1038" idx="2"/>
          </p:cNvCxnSpPr>
          <p:nvPr/>
        </p:nvCxnSpPr>
        <p:spPr>
          <a:xfrm>
            <a:off x="3253641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7" name="直接连接符 1056">
            <a:extLst>
              <a:ext uri="{FF2B5EF4-FFF2-40B4-BE49-F238E27FC236}">
                <a16:creationId xmlns:a16="http://schemas.microsoft.com/office/drawing/2014/main" id="{01B20EE2-4DEF-F6D9-BEE0-EB33D9C7F4A4}"/>
              </a:ext>
            </a:extLst>
          </p:cNvPr>
          <p:cNvCxnSpPr>
            <a:cxnSpLocks/>
            <a:stCxn id="1028" idx="6"/>
            <a:endCxn id="1036" idx="2"/>
          </p:cNvCxnSpPr>
          <p:nvPr/>
        </p:nvCxnSpPr>
        <p:spPr>
          <a:xfrm>
            <a:off x="3253641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8" name="直接连接符 1057">
            <a:extLst>
              <a:ext uri="{FF2B5EF4-FFF2-40B4-BE49-F238E27FC236}">
                <a16:creationId xmlns:a16="http://schemas.microsoft.com/office/drawing/2014/main" id="{E86B5A06-9EFB-A168-A5AA-00B4BA3BC85A}"/>
              </a:ext>
            </a:extLst>
          </p:cNvPr>
          <p:cNvCxnSpPr>
            <a:cxnSpLocks/>
            <a:stCxn id="1027" idx="6"/>
            <a:endCxn id="1031" idx="2"/>
          </p:cNvCxnSpPr>
          <p:nvPr/>
        </p:nvCxnSpPr>
        <p:spPr>
          <a:xfrm>
            <a:off x="3253641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3" name="椭圆 1242">
            <a:extLst>
              <a:ext uri="{FF2B5EF4-FFF2-40B4-BE49-F238E27FC236}">
                <a16:creationId xmlns:a16="http://schemas.microsoft.com/office/drawing/2014/main" id="{F8BAEAFF-9821-A18A-AE89-99DB841C2EAF}"/>
              </a:ext>
            </a:extLst>
          </p:cNvPr>
          <p:cNvSpPr/>
          <p:nvPr/>
        </p:nvSpPr>
        <p:spPr>
          <a:xfrm>
            <a:off x="860332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4" name="椭圆 1243">
            <a:extLst>
              <a:ext uri="{FF2B5EF4-FFF2-40B4-BE49-F238E27FC236}">
                <a16:creationId xmlns:a16="http://schemas.microsoft.com/office/drawing/2014/main" id="{F089C6AC-4260-9277-2D5E-9115BC62DAD7}"/>
              </a:ext>
            </a:extLst>
          </p:cNvPr>
          <p:cNvSpPr/>
          <p:nvPr/>
        </p:nvSpPr>
        <p:spPr>
          <a:xfrm>
            <a:off x="811287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5" name="椭圆 1244">
            <a:extLst>
              <a:ext uri="{FF2B5EF4-FFF2-40B4-BE49-F238E27FC236}">
                <a16:creationId xmlns:a16="http://schemas.microsoft.com/office/drawing/2014/main" id="{8A48657B-004E-51D5-BF3E-6E01C4967843}"/>
              </a:ext>
            </a:extLst>
          </p:cNvPr>
          <p:cNvSpPr/>
          <p:nvPr/>
        </p:nvSpPr>
        <p:spPr>
          <a:xfrm>
            <a:off x="763385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6" name="椭圆 1245">
            <a:extLst>
              <a:ext uri="{FF2B5EF4-FFF2-40B4-BE49-F238E27FC236}">
                <a16:creationId xmlns:a16="http://schemas.microsoft.com/office/drawing/2014/main" id="{6430A01D-4FCC-BFDE-1FA7-F09BA31DC616}"/>
              </a:ext>
            </a:extLst>
          </p:cNvPr>
          <p:cNvSpPr/>
          <p:nvPr/>
        </p:nvSpPr>
        <p:spPr>
          <a:xfrm>
            <a:off x="7579852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7" name="椭圆 1246">
            <a:extLst>
              <a:ext uri="{FF2B5EF4-FFF2-40B4-BE49-F238E27FC236}">
                <a16:creationId xmlns:a16="http://schemas.microsoft.com/office/drawing/2014/main" id="{B96773D6-C39F-F2C5-69E0-899DA014152F}"/>
              </a:ext>
            </a:extLst>
          </p:cNvPr>
          <p:cNvSpPr/>
          <p:nvPr/>
        </p:nvSpPr>
        <p:spPr>
          <a:xfrm>
            <a:off x="7579852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8" name="椭圆 1247">
            <a:extLst>
              <a:ext uri="{FF2B5EF4-FFF2-40B4-BE49-F238E27FC236}">
                <a16:creationId xmlns:a16="http://schemas.microsoft.com/office/drawing/2014/main" id="{9AFD02D5-14AD-04CC-0739-F17674463CBD}"/>
              </a:ext>
            </a:extLst>
          </p:cNvPr>
          <p:cNvSpPr/>
          <p:nvPr/>
        </p:nvSpPr>
        <p:spPr>
          <a:xfrm>
            <a:off x="7579852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9" name="椭圆 1248">
            <a:extLst>
              <a:ext uri="{FF2B5EF4-FFF2-40B4-BE49-F238E27FC236}">
                <a16:creationId xmlns:a16="http://schemas.microsoft.com/office/drawing/2014/main" id="{AD9BF704-6A31-D494-6505-0544A46850E7}"/>
              </a:ext>
            </a:extLst>
          </p:cNvPr>
          <p:cNvSpPr/>
          <p:nvPr/>
        </p:nvSpPr>
        <p:spPr>
          <a:xfrm>
            <a:off x="7579852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0" name="椭圆 1249">
            <a:extLst>
              <a:ext uri="{FF2B5EF4-FFF2-40B4-BE49-F238E27FC236}">
                <a16:creationId xmlns:a16="http://schemas.microsoft.com/office/drawing/2014/main" id="{2E7FC6E9-BA0B-913A-FBC6-225C9823C1A8}"/>
              </a:ext>
            </a:extLst>
          </p:cNvPr>
          <p:cNvSpPr/>
          <p:nvPr/>
        </p:nvSpPr>
        <p:spPr>
          <a:xfrm>
            <a:off x="8063572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1" name="椭圆 1250">
            <a:extLst>
              <a:ext uri="{FF2B5EF4-FFF2-40B4-BE49-F238E27FC236}">
                <a16:creationId xmlns:a16="http://schemas.microsoft.com/office/drawing/2014/main" id="{8280780E-71BB-A610-B922-890873DEB41E}"/>
              </a:ext>
            </a:extLst>
          </p:cNvPr>
          <p:cNvSpPr/>
          <p:nvPr/>
        </p:nvSpPr>
        <p:spPr>
          <a:xfrm>
            <a:off x="8063572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2" name="椭圆 1251">
            <a:extLst>
              <a:ext uri="{FF2B5EF4-FFF2-40B4-BE49-F238E27FC236}">
                <a16:creationId xmlns:a16="http://schemas.microsoft.com/office/drawing/2014/main" id="{C78BF4EC-F36B-C6CD-560B-AB544248CED4}"/>
              </a:ext>
            </a:extLst>
          </p:cNvPr>
          <p:cNvSpPr/>
          <p:nvPr/>
        </p:nvSpPr>
        <p:spPr>
          <a:xfrm>
            <a:off x="8063572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3" name="椭圆 1252">
            <a:extLst>
              <a:ext uri="{FF2B5EF4-FFF2-40B4-BE49-F238E27FC236}">
                <a16:creationId xmlns:a16="http://schemas.microsoft.com/office/drawing/2014/main" id="{607FFB4E-8BD6-F611-3E22-52AC8498459E}"/>
              </a:ext>
            </a:extLst>
          </p:cNvPr>
          <p:cNvSpPr/>
          <p:nvPr/>
        </p:nvSpPr>
        <p:spPr>
          <a:xfrm>
            <a:off x="8063572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4" name="椭圆 1253">
            <a:extLst>
              <a:ext uri="{FF2B5EF4-FFF2-40B4-BE49-F238E27FC236}">
                <a16:creationId xmlns:a16="http://schemas.microsoft.com/office/drawing/2014/main" id="{B71DA806-2116-1C3A-43F4-614041895D31}"/>
              </a:ext>
            </a:extLst>
          </p:cNvPr>
          <p:cNvSpPr/>
          <p:nvPr/>
        </p:nvSpPr>
        <p:spPr>
          <a:xfrm>
            <a:off x="8550999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5" name="椭圆 1254">
            <a:extLst>
              <a:ext uri="{FF2B5EF4-FFF2-40B4-BE49-F238E27FC236}">
                <a16:creationId xmlns:a16="http://schemas.microsoft.com/office/drawing/2014/main" id="{98072551-88F5-53E1-0425-08A636CCB9C9}"/>
              </a:ext>
            </a:extLst>
          </p:cNvPr>
          <p:cNvSpPr/>
          <p:nvPr/>
        </p:nvSpPr>
        <p:spPr>
          <a:xfrm>
            <a:off x="8550999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6" name="椭圆 1255">
            <a:extLst>
              <a:ext uri="{FF2B5EF4-FFF2-40B4-BE49-F238E27FC236}">
                <a16:creationId xmlns:a16="http://schemas.microsoft.com/office/drawing/2014/main" id="{F3DBB32B-1892-E2B5-D5EA-D7DA056EC5AE}"/>
              </a:ext>
            </a:extLst>
          </p:cNvPr>
          <p:cNvSpPr/>
          <p:nvPr/>
        </p:nvSpPr>
        <p:spPr>
          <a:xfrm>
            <a:off x="8550999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7" name="椭圆 1256">
            <a:extLst>
              <a:ext uri="{FF2B5EF4-FFF2-40B4-BE49-F238E27FC236}">
                <a16:creationId xmlns:a16="http://schemas.microsoft.com/office/drawing/2014/main" id="{DC1E5603-FFFD-6321-EF2C-FA888FD62EE1}"/>
              </a:ext>
            </a:extLst>
          </p:cNvPr>
          <p:cNvSpPr/>
          <p:nvPr/>
        </p:nvSpPr>
        <p:spPr>
          <a:xfrm>
            <a:off x="8550999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58" name="直接连接符 1257">
            <a:extLst>
              <a:ext uri="{FF2B5EF4-FFF2-40B4-BE49-F238E27FC236}">
                <a16:creationId xmlns:a16="http://schemas.microsoft.com/office/drawing/2014/main" id="{D8AE97DF-446C-A01B-FD65-2BE437218A75}"/>
              </a:ext>
            </a:extLst>
          </p:cNvPr>
          <p:cNvCxnSpPr>
            <a:cxnSpLocks/>
            <a:stCxn id="1251" idx="6"/>
            <a:endCxn id="1255" idx="2"/>
          </p:cNvCxnSpPr>
          <p:nvPr/>
        </p:nvCxnSpPr>
        <p:spPr>
          <a:xfrm>
            <a:off x="8171572" y="116738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9" name="直接连接符 1258">
            <a:extLst>
              <a:ext uri="{FF2B5EF4-FFF2-40B4-BE49-F238E27FC236}">
                <a16:creationId xmlns:a16="http://schemas.microsoft.com/office/drawing/2014/main" id="{67AE4376-D67A-8BBC-4E35-4448EEF6CC1A}"/>
              </a:ext>
            </a:extLst>
          </p:cNvPr>
          <p:cNvCxnSpPr>
            <a:cxnSpLocks/>
            <a:stCxn id="1250" idx="6"/>
            <a:endCxn id="1254" idx="2"/>
          </p:cNvCxnSpPr>
          <p:nvPr/>
        </p:nvCxnSpPr>
        <p:spPr>
          <a:xfrm>
            <a:off x="8171572" y="155721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0" name="直接连接符 1259">
            <a:extLst>
              <a:ext uri="{FF2B5EF4-FFF2-40B4-BE49-F238E27FC236}">
                <a16:creationId xmlns:a16="http://schemas.microsoft.com/office/drawing/2014/main" id="{1FAC0B76-BD7A-523D-FC29-E12BB2E2C92D}"/>
              </a:ext>
            </a:extLst>
          </p:cNvPr>
          <p:cNvCxnSpPr>
            <a:cxnSpLocks/>
            <a:stCxn id="1252" idx="6"/>
            <a:endCxn id="1256" idx="2"/>
          </p:cNvCxnSpPr>
          <p:nvPr/>
        </p:nvCxnSpPr>
        <p:spPr>
          <a:xfrm>
            <a:off x="8171572" y="77754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1" name="直接连接符 1260">
            <a:extLst>
              <a:ext uri="{FF2B5EF4-FFF2-40B4-BE49-F238E27FC236}">
                <a16:creationId xmlns:a16="http://schemas.microsoft.com/office/drawing/2014/main" id="{35B5F5C0-1C1B-322D-CBB7-0E26B50B0285}"/>
              </a:ext>
            </a:extLst>
          </p:cNvPr>
          <p:cNvCxnSpPr>
            <a:cxnSpLocks/>
            <a:stCxn id="1253" idx="6"/>
            <a:endCxn id="1257" idx="2"/>
          </p:cNvCxnSpPr>
          <p:nvPr/>
        </p:nvCxnSpPr>
        <p:spPr>
          <a:xfrm>
            <a:off x="8171572" y="38178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2" name="直接连接符 1261">
            <a:extLst>
              <a:ext uri="{FF2B5EF4-FFF2-40B4-BE49-F238E27FC236}">
                <a16:creationId xmlns:a16="http://schemas.microsoft.com/office/drawing/2014/main" id="{3567259F-E906-5C2F-D174-2A6A8FDA7DEC}"/>
              </a:ext>
            </a:extLst>
          </p:cNvPr>
          <p:cNvCxnSpPr>
            <a:cxnSpLocks/>
            <a:stCxn id="1249" idx="6"/>
            <a:endCxn id="1253" idx="2"/>
          </p:cNvCxnSpPr>
          <p:nvPr/>
        </p:nvCxnSpPr>
        <p:spPr>
          <a:xfrm>
            <a:off x="7687852" y="38178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3" name="直接连接符 1262">
            <a:extLst>
              <a:ext uri="{FF2B5EF4-FFF2-40B4-BE49-F238E27FC236}">
                <a16:creationId xmlns:a16="http://schemas.microsoft.com/office/drawing/2014/main" id="{2FAE03DF-59BC-FEA7-CD87-6F0B62A806EF}"/>
              </a:ext>
            </a:extLst>
          </p:cNvPr>
          <p:cNvCxnSpPr>
            <a:cxnSpLocks/>
            <a:stCxn id="1248" idx="6"/>
            <a:endCxn id="1252" idx="2"/>
          </p:cNvCxnSpPr>
          <p:nvPr/>
        </p:nvCxnSpPr>
        <p:spPr>
          <a:xfrm>
            <a:off x="7687852" y="77754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4" name="直接连接符 1263">
            <a:extLst>
              <a:ext uri="{FF2B5EF4-FFF2-40B4-BE49-F238E27FC236}">
                <a16:creationId xmlns:a16="http://schemas.microsoft.com/office/drawing/2014/main" id="{513BDACB-57C5-4270-4307-A5E07AA3EB59}"/>
              </a:ext>
            </a:extLst>
          </p:cNvPr>
          <p:cNvCxnSpPr>
            <a:cxnSpLocks/>
            <a:stCxn id="1247" idx="6"/>
            <a:endCxn id="1251" idx="2"/>
          </p:cNvCxnSpPr>
          <p:nvPr/>
        </p:nvCxnSpPr>
        <p:spPr>
          <a:xfrm>
            <a:off x="7687852" y="116738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5" name="直接连接符 1264">
            <a:extLst>
              <a:ext uri="{FF2B5EF4-FFF2-40B4-BE49-F238E27FC236}">
                <a16:creationId xmlns:a16="http://schemas.microsoft.com/office/drawing/2014/main" id="{8E943B7E-A459-A8DA-8130-DDD1D906A777}"/>
              </a:ext>
            </a:extLst>
          </p:cNvPr>
          <p:cNvCxnSpPr>
            <a:cxnSpLocks/>
            <a:stCxn id="1246" idx="6"/>
            <a:endCxn id="1250" idx="2"/>
          </p:cNvCxnSpPr>
          <p:nvPr/>
        </p:nvCxnSpPr>
        <p:spPr>
          <a:xfrm>
            <a:off x="7687852" y="155721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7" name="文本框 1266">
                <a:extLst>
                  <a:ext uri="{FF2B5EF4-FFF2-40B4-BE49-F238E27FC236}">
                    <a16:creationId xmlns:a16="http://schemas.microsoft.com/office/drawing/2014/main" id="{BBF286BB-8D6B-0166-4CDF-B0A2C5CA457F}"/>
                  </a:ext>
                </a:extLst>
              </p:cNvPr>
              <p:cNvSpPr txBox="1"/>
              <p:nvPr/>
            </p:nvSpPr>
            <p:spPr>
              <a:xfrm>
                <a:off x="95774" y="2936637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7" name="文本框 1266">
                <a:extLst>
                  <a:ext uri="{FF2B5EF4-FFF2-40B4-BE49-F238E27FC236}">
                    <a16:creationId xmlns:a16="http://schemas.microsoft.com/office/drawing/2014/main" id="{BBF286BB-8D6B-0166-4CDF-B0A2C5CA4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4" y="2936637"/>
                <a:ext cx="469744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1" name="椭圆 1290">
            <a:extLst>
              <a:ext uri="{FF2B5EF4-FFF2-40B4-BE49-F238E27FC236}">
                <a16:creationId xmlns:a16="http://schemas.microsoft.com/office/drawing/2014/main" id="{462A8B54-1FDF-38DE-899F-25A2359D0661}"/>
              </a:ext>
            </a:extLst>
          </p:cNvPr>
          <p:cNvSpPr/>
          <p:nvPr/>
        </p:nvSpPr>
        <p:spPr>
          <a:xfrm>
            <a:off x="7212183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2" name="椭圆 1291">
            <a:extLst>
              <a:ext uri="{FF2B5EF4-FFF2-40B4-BE49-F238E27FC236}">
                <a16:creationId xmlns:a16="http://schemas.microsoft.com/office/drawing/2014/main" id="{21665E8F-7AF3-C0C5-A504-3974ACBFCD4E}"/>
              </a:ext>
            </a:extLst>
          </p:cNvPr>
          <p:cNvSpPr/>
          <p:nvPr/>
        </p:nvSpPr>
        <p:spPr>
          <a:xfrm>
            <a:off x="6721733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3" name="椭圆 1292">
            <a:extLst>
              <a:ext uri="{FF2B5EF4-FFF2-40B4-BE49-F238E27FC236}">
                <a16:creationId xmlns:a16="http://schemas.microsoft.com/office/drawing/2014/main" id="{D05DBDDB-BC4E-131A-9F31-11AB861B6131}"/>
              </a:ext>
            </a:extLst>
          </p:cNvPr>
          <p:cNvSpPr/>
          <p:nvPr/>
        </p:nvSpPr>
        <p:spPr>
          <a:xfrm>
            <a:off x="6242713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椭圆 1293">
            <a:extLst>
              <a:ext uri="{FF2B5EF4-FFF2-40B4-BE49-F238E27FC236}">
                <a16:creationId xmlns:a16="http://schemas.microsoft.com/office/drawing/2014/main" id="{F549D2A5-3CEB-58AE-92FD-2D7B6F7B8AC6}"/>
              </a:ext>
            </a:extLst>
          </p:cNvPr>
          <p:cNvSpPr/>
          <p:nvPr/>
        </p:nvSpPr>
        <p:spPr>
          <a:xfrm>
            <a:off x="6188713" y="365553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95" name="椭圆 1294">
            <a:extLst>
              <a:ext uri="{FF2B5EF4-FFF2-40B4-BE49-F238E27FC236}">
                <a16:creationId xmlns:a16="http://schemas.microsoft.com/office/drawing/2014/main" id="{E0239A4F-8BEA-7341-CEE5-0129C386DF07}"/>
              </a:ext>
            </a:extLst>
          </p:cNvPr>
          <p:cNvSpPr/>
          <p:nvPr/>
        </p:nvSpPr>
        <p:spPr>
          <a:xfrm>
            <a:off x="6188713" y="32657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6" name="椭圆 1295">
            <a:extLst>
              <a:ext uri="{FF2B5EF4-FFF2-40B4-BE49-F238E27FC236}">
                <a16:creationId xmlns:a16="http://schemas.microsoft.com/office/drawing/2014/main" id="{EC3133D4-54BC-8C9A-99BE-9DD9C5F659CE}"/>
              </a:ext>
            </a:extLst>
          </p:cNvPr>
          <p:cNvSpPr/>
          <p:nvPr/>
        </p:nvSpPr>
        <p:spPr>
          <a:xfrm>
            <a:off x="6188713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7" name="椭圆 1296">
            <a:extLst>
              <a:ext uri="{FF2B5EF4-FFF2-40B4-BE49-F238E27FC236}">
                <a16:creationId xmlns:a16="http://schemas.microsoft.com/office/drawing/2014/main" id="{DB9C3650-F8ED-6B1B-53F5-67981389C253}"/>
              </a:ext>
            </a:extLst>
          </p:cNvPr>
          <p:cNvSpPr/>
          <p:nvPr/>
        </p:nvSpPr>
        <p:spPr>
          <a:xfrm>
            <a:off x="6188713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8" name="椭圆 1297">
            <a:extLst>
              <a:ext uri="{FF2B5EF4-FFF2-40B4-BE49-F238E27FC236}">
                <a16:creationId xmlns:a16="http://schemas.microsoft.com/office/drawing/2014/main" id="{B4395536-077F-F10A-5169-451C737DDADF}"/>
              </a:ext>
            </a:extLst>
          </p:cNvPr>
          <p:cNvSpPr/>
          <p:nvPr/>
        </p:nvSpPr>
        <p:spPr>
          <a:xfrm>
            <a:off x="6672433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>
            <a:extLst>
              <a:ext uri="{FF2B5EF4-FFF2-40B4-BE49-F238E27FC236}">
                <a16:creationId xmlns:a16="http://schemas.microsoft.com/office/drawing/2014/main" id="{663C84AE-11DC-5DF3-EA3F-A15D1FAA30B0}"/>
              </a:ext>
            </a:extLst>
          </p:cNvPr>
          <p:cNvSpPr/>
          <p:nvPr/>
        </p:nvSpPr>
        <p:spPr>
          <a:xfrm>
            <a:off x="6672433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>
            <a:extLst>
              <a:ext uri="{FF2B5EF4-FFF2-40B4-BE49-F238E27FC236}">
                <a16:creationId xmlns:a16="http://schemas.microsoft.com/office/drawing/2014/main" id="{691B0AA1-3323-2ACA-043B-123B79B9DC72}"/>
              </a:ext>
            </a:extLst>
          </p:cNvPr>
          <p:cNvSpPr/>
          <p:nvPr/>
        </p:nvSpPr>
        <p:spPr>
          <a:xfrm>
            <a:off x="6672433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>
            <a:extLst>
              <a:ext uri="{FF2B5EF4-FFF2-40B4-BE49-F238E27FC236}">
                <a16:creationId xmlns:a16="http://schemas.microsoft.com/office/drawing/2014/main" id="{CB74C4D8-730C-5A21-384E-40FC6ACB0914}"/>
              </a:ext>
            </a:extLst>
          </p:cNvPr>
          <p:cNvSpPr/>
          <p:nvPr/>
        </p:nvSpPr>
        <p:spPr>
          <a:xfrm>
            <a:off x="6672433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>
            <a:extLst>
              <a:ext uri="{FF2B5EF4-FFF2-40B4-BE49-F238E27FC236}">
                <a16:creationId xmlns:a16="http://schemas.microsoft.com/office/drawing/2014/main" id="{F76D0591-CA39-6FF1-AE4C-A7C66F72FC77}"/>
              </a:ext>
            </a:extLst>
          </p:cNvPr>
          <p:cNvSpPr/>
          <p:nvPr/>
        </p:nvSpPr>
        <p:spPr>
          <a:xfrm>
            <a:off x="7159860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>
            <a:extLst>
              <a:ext uri="{FF2B5EF4-FFF2-40B4-BE49-F238E27FC236}">
                <a16:creationId xmlns:a16="http://schemas.microsoft.com/office/drawing/2014/main" id="{B1A0835E-CD82-928B-7DD6-D25E9C6E6EF0}"/>
              </a:ext>
            </a:extLst>
          </p:cNvPr>
          <p:cNvSpPr/>
          <p:nvPr/>
        </p:nvSpPr>
        <p:spPr>
          <a:xfrm>
            <a:off x="7159860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>
            <a:extLst>
              <a:ext uri="{FF2B5EF4-FFF2-40B4-BE49-F238E27FC236}">
                <a16:creationId xmlns:a16="http://schemas.microsoft.com/office/drawing/2014/main" id="{43AEF82D-8242-5D64-4E61-47733821E4F2}"/>
              </a:ext>
            </a:extLst>
          </p:cNvPr>
          <p:cNvSpPr/>
          <p:nvPr/>
        </p:nvSpPr>
        <p:spPr>
          <a:xfrm>
            <a:off x="7159860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>
            <a:extLst>
              <a:ext uri="{FF2B5EF4-FFF2-40B4-BE49-F238E27FC236}">
                <a16:creationId xmlns:a16="http://schemas.microsoft.com/office/drawing/2014/main" id="{190B4231-BFBE-6128-6C0C-F98259CF2F45}"/>
              </a:ext>
            </a:extLst>
          </p:cNvPr>
          <p:cNvSpPr/>
          <p:nvPr/>
        </p:nvSpPr>
        <p:spPr>
          <a:xfrm>
            <a:off x="7159860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06" name="直接连接符 1305">
            <a:extLst>
              <a:ext uri="{FF2B5EF4-FFF2-40B4-BE49-F238E27FC236}">
                <a16:creationId xmlns:a16="http://schemas.microsoft.com/office/drawing/2014/main" id="{D26895E1-1DC7-B02E-F7EE-394FC45D0428}"/>
              </a:ext>
            </a:extLst>
          </p:cNvPr>
          <p:cNvCxnSpPr>
            <a:cxnSpLocks/>
            <a:stCxn id="1299" idx="6"/>
            <a:endCxn id="1303" idx="2"/>
          </p:cNvCxnSpPr>
          <p:nvPr/>
        </p:nvCxnSpPr>
        <p:spPr>
          <a:xfrm>
            <a:off x="6780433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7" name="直接连接符 1306">
            <a:extLst>
              <a:ext uri="{FF2B5EF4-FFF2-40B4-BE49-F238E27FC236}">
                <a16:creationId xmlns:a16="http://schemas.microsoft.com/office/drawing/2014/main" id="{C73FDB26-13B4-0143-E3A7-9E915D6740E5}"/>
              </a:ext>
            </a:extLst>
          </p:cNvPr>
          <p:cNvCxnSpPr>
            <a:cxnSpLocks/>
            <a:stCxn id="1298" idx="6"/>
            <a:endCxn id="1302" idx="2"/>
          </p:cNvCxnSpPr>
          <p:nvPr/>
        </p:nvCxnSpPr>
        <p:spPr>
          <a:xfrm>
            <a:off x="6780433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8" name="直接连接符 1307">
            <a:extLst>
              <a:ext uri="{FF2B5EF4-FFF2-40B4-BE49-F238E27FC236}">
                <a16:creationId xmlns:a16="http://schemas.microsoft.com/office/drawing/2014/main" id="{515BE91E-3FD6-CF50-74DD-B9FE99A3A922}"/>
              </a:ext>
            </a:extLst>
          </p:cNvPr>
          <p:cNvCxnSpPr>
            <a:cxnSpLocks/>
            <a:stCxn id="1300" idx="6"/>
            <a:endCxn id="1304" idx="2"/>
          </p:cNvCxnSpPr>
          <p:nvPr/>
        </p:nvCxnSpPr>
        <p:spPr>
          <a:xfrm>
            <a:off x="6780433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9" name="直接连接符 1308">
            <a:extLst>
              <a:ext uri="{FF2B5EF4-FFF2-40B4-BE49-F238E27FC236}">
                <a16:creationId xmlns:a16="http://schemas.microsoft.com/office/drawing/2014/main" id="{9E7B9BF4-29F3-DE0B-A38A-3A11207DB97B}"/>
              </a:ext>
            </a:extLst>
          </p:cNvPr>
          <p:cNvCxnSpPr>
            <a:cxnSpLocks/>
            <a:stCxn id="1301" idx="6"/>
            <a:endCxn id="1305" idx="2"/>
          </p:cNvCxnSpPr>
          <p:nvPr/>
        </p:nvCxnSpPr>
        <p:spPr>
          <a:xfrm>
            <a:off x="6780433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0" name="直接连接符 1309">
            <a:extLst>
              <a:ext uri="{FF2B5EF4-FFF2-40B4-BE49-F238E27FC236}">
                <a16:creationId xmlns:a16="http://schemas.microsoft.com/office/drawing/2014/main" id="{0BEE8798-FC26-D4B2-1D2D-857C93956C2E}"/>
              </a:ext>
            </a:extLst>
          </p:cNvPr>
          <p:cNvCxnSpPr>
            <a:cxnSpLocks/>
            <a:stCxn id="1297" idx="6"/>
            <a:endCxn id="1301" idx="2"/>
          </p:cNvCxnSpPr>
          <p:nvPr/>
        </p:nvCxnSpPr>
        <p:spPr>
          <a:xfrm>
            <a:off x="6296713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1" name="直接连接符 1310">
            <a:extLst>
              <a:ext uri="{FF2B5EF4-FFF2-40B4-BE49-F238E27FC236}">
                <a16:creationId xmlns:a16="http://schemas.microsoft.com/office/drawing/2014/main" id="{47213699-A643-CE2E-1A90-6C6C899C8375}"/>
              </a:ext>
            </a:extLst>
          </p:cNvPr>
          <p:cNvCxnSpPr>
            <a:cxnSpLocks/>
            <a:stCxn id="1296" idx="6"/>
            <a:endCxn id="1300" idx="2"/>
          </p:cNvCxnSpPr>
          <p:nvPr/>
        </p:nvCxnSpPr>
        <p:spPr>
          <a:xfrm>
            <a:off x="6296713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2" name="直接连接符 1311">
            <a:extLst>
              <a:ext uri="{FF2B5EF4-FFF2-40B4-BE49-F238E27FC236}">
                <a16:creationId xmlns:a16="http://schemas.microsoft.com/office/drawing/2014/main" id="{A6F6511C-6064-C6D0-742F-A65D9D5DD701}"/>
              </a:ext>
            </a:extLst>
          </p:cNvPr>
          <p:cNvCxnSpPr>
            <a:cxnSpLocks/>
            <a:stCxn id="1295" idx="6"/>
            <a:endCxn id="1299" idx="2"/>
          </p:cNvCxnSpPr>
          <p:nvPr/>
        </p:nvCxnSpPr>
        <p:spPr>
          <a:xfrm>
            <a:off x="6296713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3" name="直接连接符 1312">
            <a:extLst>
              <a:ext uri="{FF2B5EF4-FFF2-40B4-BE49-F238E27FC236}">
                <a16:creationId xmlns:a16="http://schemas.microsoft.com/office/drawing/2014/main" id="{80780A52-E5EE-E00A-5472-8132F9200F89}"/>
              </a:ext>
            </a:extLst>
          </p:cNvPr>
          <p:cNvCxnSpPr>
            <a:cxnSpLocks/>
            <a:stCxn id="1294" idx="6"/>
            <a:endCxn id="1298" idx="2"/>
          </p:cNvCxnSpPr>
          <p:nvPr/>
        </p:nvCxnSpPr>
        <p:spPr>
          <a:xfrm>
            <a:off x="6296713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4" name="椭圆 1313">
            <a:extLst>
              <a:ext uri="{FF2B5EF4-FFF2-40B4-BE49-F238E27FC236}">
                <a16:creationId xmlns:a16="http://schemas.microsoft.com/office/drawing/2014/main" id="{6259146D-EB62-05C9-DD2C-5BBD2438F4CE}"/>
              </a:ext>
            </a:extLst>
          </p:cNvPr>
          <p:cNvSpPr/>
          <p:nvPr/>
        </p:nvSpPr>
        <p:spPr>
          <a:xfrm>
            <a:off x="4169111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>
            <a:extLst>
              <a:ext uri="{FF2B5EF4-FFF2-40B4-BE49-F238E27FC236}">
                <a16:creationId xmlns:a16="http://schemas.microsoft.com/office/drawing/2014/main" id="{1C35B86E-BB49-83CE-8E22-7E2A56D94F7B}"/>
              </a:ext>
            </a:extLst>
          </p:cNvPr>
          <p:cNvSpPr/>
          <p:nvPr/>
        </p:nvSpPr>
        <p:spPr>
          <a:xfrm>
            <a:off x="3678661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>
            <a:extLst>
              <a:ext uri="{FF2B5EF4-FFF2-40B4-BE49-F238E27FC236}">
                <a16:creationId xmlns:a16="http://schemas.microsoft.com/office/drawing/2014/main" id="{AEBF572D-272C-42CF-A6F7-D78B967EDDAC}"/>
              </a:ext>
            </a:extLst>
          </p:cNvPr>
          <p:cNvSpPr/>
          <p:nvPr/>
        </p:nvSpPr>
        <p:spPr>
          <a:xfrm>
            <a:off x="3199641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>
            <a:extLst>
              <a:ext uri="{FF2B5EF4-FFF2-40B4-BE49-F238E27FC236}">
                <a16:creationId xmlns:a16="http://schemas.microsoft.com/office/drawing/2014/main" id="{E4F87FE9-E299-8130-1F3E-85353202CFB3}"/>
              </a:ext>
            </a:extLst>
          </p:cNvPr>
          <p:cNvSpPr/>
          <p:nvPr/>
        </p:nvSpPr>
        <p:spPr>
          <a:xfrm>
            <a:off x="3145641" y="603687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>
            <a:extLst>
              <a:ext uri="{FF2B5EF4-FFF2-40B4-BE49-F238E27FC236}">
                <a16:creationId xmlns:a16="http://schemas.microsoft.com/office/drawing/2014/main" id="{77EE31A4-84EF-8FA5-01B7-7D3D304ED2C9}"/>
              </a:ext>
            </a:extLst>
          </p:cNvPr>
          <p:cNvSpPr/>
          <p:nvPr/>
        </p:nvSpPr>
        <p:spPr>
          <a:xfrm>
            <a:off x="3145641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>
            <a:extLst>
              <a:ext uri="{FF2B5EF4-FFF2-40B4-BE49-F238E27FC236}">
                <a16:creationId xmlns:a16="http://schemas.microsoft.com/office/drawing/2014/main" id="{5CCE91A6-A266-129F-1DBC-FCC8BC5504C0}"/>
              </a:ext>
            </a:extLst>
          </p:cNvPr>
          <p:cNvSpPr/>
          <p:nvPr/>
        </p:nvSpPr>
        <p:spPr>
          <a:xfrm>
            <a:off x="3145641" y="525720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>
            <a:extLst>
              <a:ext uri="{FF2B5EF4-FFF2-40B4-BE49-F238E27FC236}">
                <a16:creationId xmlns:a16="http://schemas.microsoft.com/office/drawing/2014/main" id="{68DE2519-4042-3147-725D-8CE43CA2AACB}"/>
              </a:ext>
            </a:extLst>
          </p:cNvPr>
          <p:cNvSpPr/>
          <p:nvPr/>
        </p:nvSpPr>
        <p:spPr>
          <a:xfrm>
            <a:off x="3145641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>
            <a:extLst>
              <a:ext uri="{FF2B5EF4-FFF2-40B4-BE49-F238E27FC236}">
                <a16:creationId xmlns:a16="http://schemas.microsoft.com/office/drawing/2014/main" id="{C7A9C303-20AE-3D19-0E2A-F5D772738398}"/>
              </a:ext>
            </a:extLst>
          </p:cNvPr>
          <p:cNvSpPr/>
          <p:nvPr/>
        </p:nvSpPr>
        <p:spPr>
          <a:xfrm>
            <a:off x="3629361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>
            <a:extLst>
              <a:ext uri="{FF2B5EF4-FFF2-40B4-BE49-F238E27FC236}">
                <a16:creationId xmlns:a16="http://schemas.microsoft.com/office/drawing/2014/main" id="{F248280D-209A-54D7-F3B0-82B649123BB4}"/>
              </a:ext>
            </a:extLst>
          </p:cNvPr>
          <p:cNvSpPr/>
          <p:nvPr/>
        </p:nvSpPr>
        <p:spPr>
          <a:xfrm>
            <a:off x="3629361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>
            <a:extLst>
              <a:ext uri="{FF2B5EF4-FFF2-40B4-BE49-F238E27FC236}">
                <a16:creationId xmlns:a16="http://schemas.microsoft.com/office/drawing/2014/main" id="{EE02ED35-A37A-C535-9AC1-831558A370E9}"/>
              </a:ext>
            </a:extLst>
          </p:cNvPr>
          <p:cNvSpPr/>
          <p:nvPr/>
        </p:nvSpPr>
        <p:spPr>
          <a:xfrm>
            <a:off x="3629361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>
            <a:extLst>
              <a:ext uri="{FF2B5EF4-FFF2-40B4-BE49-F238E27FC236}">
                <a16:creationId xmlns:a16="http://schemas.microsoft.com/office/drawing/2014/main" id="{3E8DD1DB-B2B7-3B9F-3E65-A0E8D20C3659}"/>
              </a:ext>
            </a:extLst>
          </p:cNvPr>
          <p:cNvSpPr/>
          <p:nvPr/>
        </p:nvSpPr>
        <p:spPr>
          <a:xfrm>
            <a:off x="3629361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>
            <a:extLst>
              <a:ext uri="{FF2B5EF4-FFF2-40B4-BE49-F238E27FC236}">
                <a16:creationId xmlns:a16="http://schemas.microsoft.com/office/drawing/2014/main" id="{187B874A-BD14-3A8B-2029-362DF5957EE1}"/>
              </a:ext>
            </a:extLst>
          </p:cNvPr>
          <p:cNvSpPr/>
          <p:nvPr/>
        </p:nvSpPr>
        <p:spPr>
          <a:xfrm>
            <a:off x="4116788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>
            <a:extLst>
              <a:ext uri="{FF2B5EF4-FFF2-40B4-BE49-F238E27FC236}">
                <a16:creationId xmlns:a16="http://schemas.microsoft.com/office/drawing/2014/main" id="{20C532A1-4627-F4E0-7261-466927575790}"/>
              </a:ext>
            </a:extLst>
          </p:cNvPr>
          <p:cNvSpPr/>
          <p:nvPr/>
        </p:nvSpPr>
        <p:spPr>
          <a:xfrm>
            <a:off x="4116788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>
            <a:extLst>
              <a:ext uri="{FF2B5EF4-FFF2-40B4-BE49-F238E27FC236}">
                <a16:creationId xmlns:a16="http://schemas.microsoft.com/office/drawing/2014/main" id="{EC2255A1-E93C-2780-A7B1-C2787F86ECB1}"/>
              </a:ext>
            </a:extLst>
          </p:cNvPr>
          <p:cNvSpPr/>
          <p:nvPr/>
        </p:nvSpPr>
        <p:spPr>
          <a:xfrm>
            <a:off x="4116788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>
            <a:extLst>
              <a:ext uri="{FF2B5EF4-FFF2-40B4-BE49-F238E27FC236}">
                <a16:creationId xmlns:a16="http://schemas.microsoft.com/office/drawing/2014/main" id="{E0D4072A-D810-9F53-293B-381CE91CAA6F}"/>
              </a:ext>
            </a:extLst>
          </p:cNvPr>
          <p:cNvSpPr/>
          <p:nvPr/>
        </p:nvSpPr>
        <p:spPr>
          <a:xfrm>
            <a:off x="4116788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9" name="直接连接符 1328">
            <a:extLst>
              <a:ext uri="{FF2B5EF4-FFF2-40B4-BE49-F238E27FC236}">
                <a16:creationId xmlns:a16="http://schemas.microsoft.com/office/drawing/2014/main" id="{487158A2-9C42-C731-67DA-8B2ECBE16695}"/>
              </a:ext>
            </a:extLst>
          </p:cNvPr>
          <p:cNvCxnSpPr>
            <a:cxnSpLocks/>
            <a:stCxn id="1322" idx="6"/>
            <a:endCxn id="1326" idx="2"/>
          </p:cNvCxnSpPr>
          <p:nvPr/>
        </p:nvCxnSpPr>
        <p:spPr>
          <a:xfrm>
            <a:off x="3737361" y="57010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0" name="直接连接符 1329">
            <a:extLst>
              <a:ext uri="{FF2B5EF4-FFF2-40B4-BE49-F238E27FC236}">
                <a16:creationId xmlns:a16="http://schemas.microsoft.com/office/drawing/2014/main" id="{4DE1BA67-74B6-08DE-F687-358C1AC969AE}"/>
              </a:ext>
            </a:extLst>
          </p:cNvPr>
          <p:cNvCxnSpPr>
            <a:cxnSpLocks/>
            <a:stCxn id="1321" idx="6"/>
            <a:endCxn id="1325" idx="2"/>
          </p:cNvCxnSpPr>
          <p:nvPr/>
        </p:nvCxnSpPr>
        <p:spPr>
          <a:xfrm>
            <a:off x="3737361" y="609087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1" name="直接连接符 1330">
            <a:extLst>
              <a:ext uri="{FF2B5EF4-FFF2-40B4-BE49-F238E27FC236}">
                <a16:creationId xmlns:a16="http://schemas.microsoft.com/office/drawing/2014/main" id="{EBE857F0-EE19-0DD3-4AF7-804E20E113D7}"/>
              </a:ext>
            </a:extLst>
          </p:cNvPr>
          <p:cNvCxnSpPr>
            <a:cxnSpLocks/>
            <a:stCxn id="1323" idx="6"/>
            <a:endCxn id="1327" idx="2"/>
          </p:cNvCxnSpPr>
          <p:nvPr/>
        </p:nvCxnSpPr>
        <p:spPr>
          <a:xfrm>
            <a:off x="3737361" y="531120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2" name="直接连接符 1331">
            <a:extLst>
              <a:ext uri="{FF2B5EF4-FFF2-40B4-BE49-F238E27FC236}">
                <a16:creationId xmlns:a16="http://schemas.microsoft.com/office/drawing/2014/main" id="{86D401DF-D403-9899-D815-FC2E20266AFF}"/>
              </a:ext>
            </a:extLst>
          </p:cNvPr>
          <p:cNvCxnSpPr>
            <a:cxnSpLocks/>
            <a:stCxn id="1324" idx="6"/>
            <a:endCxn id="1328" idx="2"/>
          </p:cNvCxnSpPr>
          <p:nvPr/>
        </p:nvCxnSpPr>
        <p:spPr>
          <a:xfrm>
            <a:off x="3737361" y="49154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3" name="直接连接符 1332">
            <a:extLst>
              <a:ext uri="{FF2B5EF4-FFF2-40B4-BE49-F238E27FC236}">
                <a16:creationId xmlns:a16="http://schemas.microsoft.com/office/drawing/2014/main" id="{233FAAFF-E110-3EFE-6DEB-2B84E9EDA8B6}"/>
              </a:ext>
            </a:extLst>
          </p:cNvPr>
          <p:cNvCxnSpPr>
            <a:cxnSpLocks/>
            <a:stCxn id="1320" idx="6"/>
            <a:endCxn id="1324" idx="2"/>
          </p:cNvCxnSpPr>
          <p:nvPr/>
        </p:nvCxnSpPr>
        <p:spPr>
          <a:xfrm>
            <a:off x="3253641" y="49154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4" name="直接连接符 1333">
            <a:extLst>
              <a:ext uri="{FF2B5EF4-FFF2-40B4-BE49-F238E27FC236}">
                <a16:creationId xmlns:a16="http://schemas.microsoft.com/office/drawing/2014/main" id="{46F5D06A-D3C6-2F6F-6C02-2EFFE601ABE7}"/>
              </a:ext>
            </a:extLst>
          </p:cNvPr>
          <p:cNvCxnSpPr>
            <a:cxnSpLocks/>
            <a:stCxn id="1319" idx="6"/>
            <a:endCxn id="1323" idx="2"/>
          </p:cNvCxnSpPr>
          <p:nvPr/>
        </p:nvCxnSpPr>
        <p:spPr>
          <a:xfrm>
            <a:off x="3253641" y="531120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5" name="直接连接符 1334">
            <a:extLst>
              <a:ext uri="{FF2B5EF4-FFF2-40B4-BE49-F238E27FC236}">
                <a16:creationId xmlns:a16="http://schemas.microsoft.com/office/drawing/2014/main" id="{7CA82C76-BF28-10E4-AC3E-7854E55F5AED}"/>
              </a:ext>
            </a:extLst>
          </p:cNvPr>
          <p:cNvCxnSpPr>
            <a:cxnSpLocks/>
            <a:stCxn id="1318" idx="6"/>
            <a:endCxn id="1322" idx="2"/>
          </p:cNvCxnSpPr>
          <p:nvPr/>
        </p:nvCxnSpPr>
        <p:spPr>
          <a:xfrm>
            <a:off x="3253641" y="57010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6" name="直接连接符 1335">
            <a:extLst>
              <a:ext uri="{FF2B5EF4-FFF2-40B4-BE49-F238E27FC236}">
                <a16:creationId xmlns:a16="http://schemas.microsoft.com/office/drawing/2014/main" id="{80B51295-9033-2606-36B2-3D30D15050D0}"/>
              </a:ext>
            </a:extLst>
          </p:cNvPr>
          <p:cNvCxnSpPr>
            <a:cxnSpLocks/>
            <a:stCxn id="1317" idx="6"/>
            <a:endCxn id="1321" idx="2"/>
          </p:cNvCxnSpPr>
          <p:nvPr/>
        </p:nvCxnSpPr>
        <p:spPr>
          <a:xfrm>
            <a:off x="3253641" y="609087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37" name="椭圆 1336">
            <a:extLst>
              <a:ext uri="{FF2B5EF4-FFF2-40B4-BE49-F238E27FC236}">
                <a16:creationId xmlns:a16="http://schemas.microsoft.com/office/drawing/2014/main" id="{C7EC1AFF-610D-A031-5C13-F1B92455BA37}"/>
              </a:ext>
            </a:extLst>
          </p:cNvPr>
          <p:cNvSpPr/>
          <p:nvPr/>
        </p:nvSpPr>
        <p:spPr>
          <a:xfrm>
            <a:off x="721705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>
            <a:extLst>
              <a:ext uri="{FF2B5EF4-FFF2-40B4-BE49-F238E27FC236}">
                <a16:creationId xmlns:a16="http://schemas.microsoft.com/office/drawing/2014/main" id="{8AF5F6CB-8471-2E6B-A47C-52598C201F5C}"/>
              </a:ext>
            </a:extLst>
          </p:cNvPr>
          <p:cNvSpPr/>
          <p:nvPr/>
        </p:nvSpPr>
        <p:spPr>
          <a:xfrm>
            <a:off x="672660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>
            <a:extLst>
              <a:ext uri="{FF2B5EF4-FFF2-40B4-BE49-F238E27FC236}">
                <a16:creationId xmlns:a16="http://schemas.microsoft.com/office/drawing/2014/main" id="{FA8C885E-6404-2375-56DE-FCE7B3C3A7D9}"/>
              </a:ext>
            </a:extLst>
          </p:cNvPr>
          <p:cNvSpPr/>
          <p:nvPr/>
        </p:nvSpPr>
        <p:spPr>
          <a:xfrm>
            <a:off x="624758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>
            <a:extLst>
              <a:ext uri="{FF2B5EF4-FFF2-40B4-BE49-F238E27FC236}">
                <a16:creationId xmlns:a16="http://schemas.microsoft.com/office/drawing/2014/main" id="{02F8D9A1-90AF-8180-F661-D421160070D3}"/>
              </a:ext>
            </a:extLst>
          </p:cNvPr>
          <p:cNvSpPr/>
          <p:nvPr/>
        </p:nvSpPr>
        <p:spPr>
          <a:xfrm>
            <a:off x="6193582" y="603687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41" name="椭圆 1340">
            <a:extLst>
              <a:ext uri="{FF2B5EF4-FFF2-40B4-BE49-F238E27FC236}">
                <a16:creationId xmlns:a16="http://schemas.microsoft.com/office/drawing/2014/main" id="{A336E93C-F4F2-3034-A6B1-C2D4FDE5EA26}"/>
              </a:ext>
            </a:extLst>
          </p:cNvPr>
          <p:cNvSpPr/>
          <p:nvPr/>
        </p:nvSpPr>
        <p:spPr>
          <a:xfrm>
            <a:off x="6193582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>
            <a:extLst>
              <a:ext uri="{FF2B5EF4-FFF2-40B4-BE49-F238E27FC236}">
                <a16:creationId xmlns:a16="http://schemas.microsoft.com/office/drawing/2014/main" id="{C0A90F10-C025-3929-6A59-11477F9FCB8D}"/>
              </a:ext>
            </a:extLst>
          </p:cNvPr>
          <p:cNvSpPr/>
          <p:nvPr/>
        </p:nvSpPr>
        <p:spPr>
          <a:xfrm>
            <a:off x="6193582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>
            <a:extLst>
              <a:ext uri="{FF2B5EF4-FFF2-40B4-BE49-F238E27FC236}">
                <a16:creationId xmlns:a16="http://schemas.microsoft.com/office/drawing/2014/main" id="{1F93890D-A600-8CD5-0190-65BA9C8AEBFC}"/>
              </a:ext>
            </a:extLst>
          </p:cNvPr>
          <p:cNvSpPr/>
          <p:nvPr/>
        </p:nvSpPr>
        <p:spPr>
          <a:xfrm>
            <a:off x="6193582" y="486144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>
            <a:extLst>
              <a:ext uri="{FF2B5EF4-FFF2-40B4-BE49-F238E27FC236}">
                <a16:creationId xmlns:a16="http://schemas.microsoft.com/office/drawing/2014/main" id="{804294F6-5471-6DAF-4D97-1E65D8C51DA8}"/>
              </a:ext>
            </a:extLst>
          </p:cNvPr>
          <p:cNvSpPr/>
          <p:nvPr/>
        </p:nvSpPr>
        <p:spPr>
          <a:xfrm>
            <a:off x="6677302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>
            <a:extLst>
              <a:ext uri="{FF2B5EF4-FFF2-40B4-BE49-F238E27FC236}">
                <a16:creationId xmlns:a16="http://schemas.microsoft.com/office/drawing/2014/main" id="{89932A90-4721-483F-5F4A-F73B9C8AE750}"/>
              </a:ext>
            </a:extLst>
          </p:cNvPr>
          <p:cNvSpPr/>
          <p:nvPr/>
        </p:nvSpPr>
        <p:spPr>
          <a:xfrm>
            <a:off x="6677302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>
            <a:extLst>
              <a:ext uri="{FF2B5EF4-FFF2-40B4-BE49-F238E27FC236}">
                <a16:creationId xmlns:a16="http://schemas.microsoft.com/office/drawing/2014/main" id="{D082E6DD-DF59-4C9C-4BF9-AF25AFEC97B3}"/>
              </a:ext>
            </a:extLst>
          </p:cNvPr>
          <p:cNvSpPr/>
          <p:nvPr/>
        </p:nvSpPr>
        <p:spPr>
          <a:xfrm>
            <a:off x="6677302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>
            <a:extLst>
              <a:ext uri="{FF2B5EF4-FFF2-40B4-BE49-F238E27FC236}">
                <a16:creationId xmlns:a16="http://schemas.microsoft.com/office/drawing/2014/main" id="{12316163-8B62-3E39-CE4D-03193FDBFC6B}"/>
              </a:ext>
            </a:extLst>
          </p:cNvPr>
          <p:cNvSpPr/>
          <p:nvPr/>
        </p:nvSpPr>
        <p:spPr>
          <a:xfrm>
            <a:off x="6677302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>
            <a:extLst>
              <a:ext uri="{FF2B5EF4-FFF2-40B4-BE49-F238E27FC236}">
                <a16:creationId xmlns:a16="http://schemas.microsoft.com/office/drawing/2014/main" id="{4AC2686C-DAB2-4358-FAC0-66C8325BD77A}"/>
              </a:ext>
            </a:extLst>
          </p:cNvPr>
          <p:cNvSpPr/>
          <p:nvPr/>
        </p:nvSpPr>
        <p:spPr>
          <a:xfrm>
            <a:off x="7164729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>
            <a:extLst>
              <a:ext uri="{FF2B5EF4-FFF2-40B4-BE49-F238E27FC236}">
                <a16:creationId xmlns:a16="http://schemas.microsoft.com/office/drawing/2014/main" id="{6C05E3D6-35F2-8EF4-6799-994A6870334F}"/>
              </a:ext>
            </a:extLst>
          </p:cNvPr>
          <p:cNvSpPr/>
          <p:nvPr/>
        </p:nvSpPr>
        <p:spPr>
          <a:xfrm>
            <a:off x="7164729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>
            <a:extLst>
              <a:ext uri="{FF2B5EF4-FFF2-40B4-BE49-F238E27FC236}">
                <a16:creationId xmlns:a16="http://schemas.microsoft.com/office/drawing/2014/main" id="{CE72785C-68F9-287A-269D-BE9FB7F3AB25}"/>
              </a:ext>
            </a:extLst>
          </p:cNvPr>
          <p:cNvSpPr/>
          <p:nvPr/>
        </p:nvSpPr>
        <p:spPr>
          <a:xfrm>
            <a:off x="7164729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>
            <a:extLst>
              <a:ext uri="{FF2B5EF4-FFF2-40B4-BE49-F238E27FC236}">
                <a16:creationId xmlns:a16="http://schemas.microsoft.com/office/drawing/2014/main" id="{275BBCB3-10CC-95B7-EB73-F761ECC9B0B7}"/>
              </a:ext>
            </a:extLst>
          </p:cNvPr>
          <p:cNvSpPr/>
          <p:nvPr/>
        </p:nvSpPr>
        <p:spPr>
          <a:xfrm>
            <a:off x="7164729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52" name="直接连接符 1351">
            <a:extLst>
              <a:ext uri="{FF2B5EF4-FFF2-40B4-BE49-F238E27FC236}">
                <a16:creationId xmlns:a16="http://schemas.microsoft.com/office/drawing/2014/main" id="{CC1CFAA4-9BA2-D2E7-96A8-3213FCFD788B}"/>
              </a:ext>
            </a:extLst>
          </p:cNvPr>
          <p:cNvCxnSpPr>
            <a:cxnSpLocks/>
            <a:stCxn id="1345" idx="6"/>
            <a:endCxn id="1349" idx="2"/>
          </p:cNvCxnSpPr>
          <p:nvPr/>
        </p:nvCxnSpPr>
        <p:spPr>
          <a:xfrm>
            <a:off x="6785302" y="57010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3" name="直接连接符 1352">
            <a:extLst>
              <a:ext uri="{FF2B5EF4-FFF2-40B4-BE49-F238E27FC236}">
                <a16:creationId xmlns:a16="http://schemas.microsoft.com/office/drawing/2014/main" id="{D0FDD560-5CA5-7D0B-955E-CDD5B326158C}"/>
              </a:ext>
            </a:extLst>
          </p:cNvPr>
          <p:cNvCxnSpPr>
            <a:cxnSpLocks/>
            <a:stCxn id="1344" idx="6"/>
            <a:endCxn id="1348" idx="2"/>
          </p:cNvCxnSpPr>
          <p:nvPr/>
        </p:nvCxnSpPr>
        <p:spPr>
          <a:xfrm>
            <a:off x="6785302" y="609087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4" name="直接连接符 1353">
            <a:extLst>
              <a:ext uri="{FF2B5EF4-FFF2-40B4-BE49-F238E27FC236}">
                <a16:creationId xmlns:a16="http://schemas.microsoft.com/office/drawing/2014/main" id="{E0B87709-3183-F612-4F87-9728088BDC08}"/>
              </a:ext>
            </a:extLst>
          </p:cNvPr>
          <p:cNvCxnSpPr>
            <a:cxnSpLocks/>
            <a:stCxn id="1346" idx="6"/>
            <a:endCxn id="1350" idx="2"/>
          </p:cNvCxnSpPr>
          <p:nvPr/>
        </p:nvCxnSpPr>
        <p:spPr>
          <a:xfrm>
            <a:off x="6785302" y="531120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5" name="直接连接符 1354">
            <a:extLst>
              <a:ext uri="{FF2B5EF4-FFF2-40B4-BE49-F238E27FC236}">
                <a16:creationId xmlns:a16="http://schemas.microsoft.com/office/drawing/2014/main" id="{845402A2-FF8F-DE06-3DDF-9094E3DCC46F}"/>
              </a:ext>
            </a:extLst>
          </p:cNvPr>
          <p:cNvCxnSpPr>
            <a:cxnSpLocks/>
            <a:stCxn id="1347" idx="6"/>
            <a:endCxn id="1351" idx="2"/>
          </p:cNvCxnSpPr>
          <p:nvPr/>
        </p:nvCxnSpPr>
        <p:spPr>
          <a:xfrm>
            <a:off x="6785302" y="49154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6" name="直接连接符 1355">
            <a:extLst>
              <a:ext uri="{FF2B5EF4-FFF2-40B4-BE49-F238E27FC236}">
                <a16:creationId xmlns:a16="http://schemas.microsoft.com/office/drawing/2014/main" id="{DB7BAE5B-3A37-CEBA-CD9C-6AECD19438F9}"/>
              </a:ext>
            </a:extLst>
          </p:cNvPr>
          <p:cNvCxnSpPr>
            <a:cxnSpLocks/>
            <a:stCxn id="1343" idx="6"/>
            <a:endCxn id="1347" idx="2"/>
          </p:cNvCxnSpPr>
          <p:nvPr/>
        </p:nvCxnSpPr>
        <p:spPr>
          <a:xfrm>
            <a:off x="6301582" y="49154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7" name="直接连接符 1356">
            <a:extLst>
              <a:ext uri="{FF2B5EF4-FFF2-40B4-BE49-F238E27FC236}">
                <a16:creationId xmlns:a16="http://schemas.microsoft.com/office/drawing/2014/main" id="{74A5C5CE-88A1-3180-B831-28FE66C9A9A6}"/>
              </a:ext>
            </a:extLst>
          </p:cNvPr>
          <p:cNvCxnSpPr>
            <a:cxnSpLocks/>
            <a:stCxn id="1342" idx="6"/>
            <a:endCxn id="1346" idx="2"/>
          </p:cNvCxnSpPr>
          <p:nvPr/>
        </p:nvCxnSpPr>
        <p:spPr>
          <a:xfrm>
            <a:off x="6301582" y="531120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8" name="直接连接符 1357">
            <a:extLst>
              <a:ext uri="{FF2B5EF4-FFF2-40B4-BE49-F238E27FC236}">
                <a16:creationId xmlns:a16="http://schemas.microsoft.com/office/drawing/2014/main" id="{E7130A39-1017-31C0-0305-2D3E26AB1129}"/>
              </a:ext>
            </a:extLst>
          </p:cNvPr>
          <p:cNvCxnSpPr>
            <a:cxnSpLocks/>
            <a:stCxn id="1341" idx="6"/>
            <a:endCxn id="1345" idx="2"/>
          </p:cNvCxnSpPr>
          <p:nvPr/>
        </p:nvCxnSpPr>
        <p:spPr>
          <a:xfrm>
            <a:off x="6301582" y="57010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9" name="直接连接符 1358">
            <a:extLst>
              <a:ext uri="{FF2B5EF4-FFF2-40B4-BE49-F238E27FC236}">
                <a16:creationId xmlns:a16="http://schemas.microsoft.com/office/drawing/2014/main" id="{B8C7F6D7-5FB6-3B2A-5F3C-4FBF00DF63CE}"/>
              </a:ext>
            </a:extLst>
          </p:cNvPr>
          <p:cNvCxnSpPr>
            <a:cxnSpLocks/>
            <a:stCxn id="1340" idx="6"/>
            <a:endCxn id="1344" idx="2"/>
          </p:cNvCxnSpPr>
          <p:nvPr/>
        </p:nvCxnSpPr>
        <p:spPr>
          <a:xfrm>
            <a:off x="6301582" y="609087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3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2" dur="2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4" dur="2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6" dur="2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8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1.11111E-6 -0.0569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0.00052 -0.0569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52 -0.0569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35 -0.0569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22222E-6 L -2.77778E-6 -0.0569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1.11111E-6 -0.0574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0.00104 -0.0574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0.00052 -0.0574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-0.058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-0.00035 -0.058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1.11111E-6 -0.0578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00104 -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0.00052 -0.0585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-0.00035 -0.0585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-2.77778E-6 -0.0585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0.00868 -0.05833 L 0.01736 0.00278 L 0.0191 0.05926 L 0.0191 0.11598 L 0.01736 0.17269 L 0.01024 0.24283 L 1.11111E-6 0.17153 " pathEditMode="relative" rAng="0" ptsTypes="AAAAAAAA">
                                      <p:cBhvr>
                                        <p:cTn id="80" dur="20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0.00868 -0.05833 L 0.01736 0.00278 L 0.0191 0.05926 L 0.0191 0.11598 L 0.01736 0.17269 L 0.01024 0.24283 L 2.22222E-6 0.17153 " pathEditMode="relative" rAng="0" ptsTypes="AAAAAAAA">
                                      <p:cBhvr>
                                        <p:cTn id="82" dur="20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0.00868 -0.05833 L 0.01736 0.00278 L 0.0191 0.05926 L 0.0191 0.11598 L 0.01736 0.17269 L 0.01024 0.24283 L -2.77778E-7 0.17153 " pathEditMode="relative" rAng="0" ptsTypes="AAAAAAAA">
                                      <p:cBhvr>
                                        <p:cTn id="84" dur="2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0.00868 -0.05833 L 0.01736 0.00278 L 0.0191 0.05926 L 0.0191 0.11598 L 0.01736 0.17269 L 0.01025 0.24283 L -2.77778E-6 0.17153 " pathEditMode="relative" rAng="0" ptsTypes="AAAAAAAA">
                                      <p:cBhvr>
                                        <p:cTn id="86" dur="20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0.00868 -0.05833 L 0.01736 0.00278 L 0.0191 0.05926 L 0.0191 0.11598 L 0.01736 0.17269 L 0.01024 0.24283 L 1.11111E-6 0.17153 " pathEditMode="relative" rAng="0" ptsTypes="AAAAAAAA">
                                      <p:cBhvr>
                                        <p:cTn id="88" dur="200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0569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-0.00052 -0.05694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-0.00052 -0.0569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-0.00035 -0.0569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-2.77778E-7 -0.0569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74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0.00104 -0.0574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00052 -0.0574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 L -2.77778E-7 -0.0581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-0.00035 -0.058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05787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L 0.00104 -0.0585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0.00052 -0.05857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-0.00035 -0.05857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-2.77778E-7 -0.05857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868 -0.05834 L 0.01736 0.00277 L 0.0191 0.05926 L 0.0191 0.11597 L 0.01736 0.17268 L 0.01024 0.24282 L 0 0.17152 " pathEditMode="relative" rAng="0" ptsTypes="AAAAAAAA">
                                      <p:cBhvr>
                                        <p:cTn id="120" dur="2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00868 -0.05834 L 0.01736 0.00277 L 0.0191 0.05926 L 0.0191 0.11597 L 0.01736 0.17268 L 0.01024 0.24282 L 1.11111E-6 0.17152 " pathEditMode="relative" rAng="0" ptsTypes="AAAAAAAA">
                                      <p:cBhvr>
                                        <p:cTn id="122" dur="2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0.00868 -0.05834 L 0.01736 0.00277 L 0.0191 0.05926 L 0.0191 0.11597 L 0.01736 0.17268 L 0.01024 0.24282 L 2.22222E-6 0.17152 " pathEditMode="relative" rAng="0" ptsTypes="AAAAAAAA">
                                      <p:cBhvr>
                                        <p:cTn id="124" dur="20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0.00868 -0.05834 L 0.01736 0.00277 L 0.0191 0.05926 L 0.0191 0.11597 L 0.01736 0.17268 L 0.01024 0.24282 L -2.77778E-7 0.17152 " pathEditMode="relative" rAng="0" ptsTypes="AAAAAAAA">
                                      <p:cBhvr>
                                        <p:cTn id="126" dur="2000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00868 -0.05834 L 0.01736 0.00277 L 0.01909 0.05926 L 0.01909 0.11597 L 0.01736 0.17268 L 0.01024 0.24282 L 3.61111E-6 0.17152 " pathEditMode="relative" rAng="0" ptsTypes="AAAAAAAA">
                                      <p:cBhvr>
                                        <p:cTn id="128" dur="20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-0.05694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0052 -0.0569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-0.00052 -0.0569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-0.00034 -0.05694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L -3.61111E-6 -0.05694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2.77778E-7 -0.05741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 L 0.00104 -0.05741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0.00052 -0.05741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-3.61111E-6 -0.0581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-0.00034 -0.0581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2.77778E-7 -0.05787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0.00104 -0.0585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0.00052 -0.05857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00034 -0.05857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3.61111E-6 -0.05857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0.00868 -0.05834 L 0.01736 0.00277 L 0.0191 0.05926 L 0.0191 0.11597 L 0.01736 0.17268 L 0.01024 0.24282 L 2.77778E-7 0.17152 " pathEditMode="relative" rAng="0" ptsTypes="AAAAAAAA">
                                      <p:cBhvr>
                                        <p:cTn id="160" dur="2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0.00868 -0.05834 L 0.01736 0.00277 L 0.0191 0.05926 L 0.0191 0.11597 L 0.01736 0.17268 L 0.01025 0.24282 L -2.22222E-6 0.17152 " pathEditMode="relative" rAng="0" ptsTypes="AAAAAAAA">
                                      <p:cBhvr>
                                        <p:cTn id="162" dur="2000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0.00868 -0.05834 L 0.01736 0.00277 L 0.0191 0.05926 L 0.0191 0.11597 L 0.01736 0.17268 L 0.01024 0.24282 L -1.11111E-6 0.17152 " pathEditMode="relative" rAng="0" ptsTypes="AAAAAAAA">
                                      <p:cBhvr>
                                        <p:cTn id="164" dur="2000" fill="hold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0.00868 -0.05834 L 0.01736 0.00277 L 0.0191 0.05926 L 0.0191 0.11597 L 0.01736 0.17268 L 0.01025 0.24282 L -3.61111E-6 0.17152 " pathEditMode="relative" rAng="0" ptsTypes="AAAAAAAA">
                                      <p:cBhvr>
                                        <p:cTn id="166" dur="2000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0.00868 -0.05834 L 0.01736 0.00277 L 0.0191 0.05926 L 0.0191 0.11597 L 0.01736 0.17268 L 0.01024 0.24282 L 2.77778E-7 0.17152 " pathEditMode="relative" rAng="0" ptsTypes="AAAAAAAA">
                                      <p:cBhvr>
                                        <p:cTn id="168" dur="2000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/>
      <p:bldP spid="1028" grpId="0" animBg="1"/>
      <p:bldP spid="1029" grpId="0" animBg="1"/>
      <p:bldP spid="1030" grpId="0" animBg="1"/>
      <p:bldP spid="1031" grpId="0" animBg="1"/>
      <p:bldP spid="1036" grpId="0" animBg="1"/>
      <p:bldP spid="1038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267" grpId="0"/>
      <p:bldP spid="1294" grpId="0" animBg="1"/>
      <p:bldP spid="1295" grpId="0" animBg="1"/>
      <p:bldP spid="1296" grpId="0" animBg="1"/>
      <p:bldP spid="1297" grpId="0" animBg="1"/>
      <p:bldP spid="1298" grpId="0" animBg="1"/>
      <p:bldP spid="1299" grpId="0" animBg="1"/>
      <p:bldP spid="1300" grpId="0" animBg="1"/>
      <p:bldP spid="1301" grpId="0" animBg="1"/>
      <p:bldP spid="1302" grpId="0" animBg="1"/>
      <p:bldP spid="1303" grpId="0" animBg="1"/>
      <p:bldP spid="1304" grpId="0" animBg="1"/>
      <p:bldP spid="1305" grpId="0" animBg="1"/>
      <p:bldP spid="1317" grpId="0" animBg="1"/>
      <p:bldP spid="1318" grpId="0" animBg="1"/>
      <p:bldP spid="1319" grpId="0" animBg="1"/>
      <p:bldP spid="1320" grpId="0" animBg="1"/>
      <p:bldP spid="1321" grpId="0" animBg="1"/>
      <p:bldP spid="1322" grpId="0" animBg="1"/>
      <p:bldP spid="1323" grpId="0" animBg="1"/>
      <p:bldP spid="1324" grpId="0" animBg="1"/>
      <p:bldP spid="1325" grpId="0" animBg="1"/>
      <p:bldP spid="1326" grpId="0" animBg="1"/>
      <p:bldP spid="1327" grpId="0" animBg="1"/>
      <p:bldP spid="1328" grpId="0" animBg="1"/>
      <p:bldP spid="1340" grpId="0" animBg="1"/>
      <p:bldP spid="1341" grpId="0" animBg="1"/>
      <p:bldP spid="1342" grpId="0" animBg="1"/>
      <p:bldP spid="1343" grpId="0" animBg="1"/>
      <p:bldP spid="1344" grpId="0" animBg="1"/>
      <p:bldP spid="1345" grpId="0" animBg="1"/>
      <p:bldP spid="1346" grpId="0" animBg="1"/>
      <p:bldP spid="1347" grpId="0" animBg="1"/>
      <p:bldP spid="1348" grpId="0" animBg="1"/>
      <p:bldP spid="1349" grpId="0" animBg="1"/>
      <p:bldP spid="1350" grpId="0" animBg="1"/>
      <p:bldP spid="13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translation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039600" cy="1149079"/>
          </a:xfrm>
        </p:spPr>
        <p:txBody>
          <a:bodyPr/>
          <a:lstStyle/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Cylinder</a:t>
            </a:r>
          </a:p>
          <a:p>
            <a:endParaRPr lang="en-US" altLang="zh-CN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/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" name="椭圆 1023">
            <a:extLst>
              <a:ext uri="{FF2B5EF4-FFF2-40B4-BE49-F238E27FC236}">
                <a16:creationId xmlns:a16="http://schemas.microsoft.com/office/drawing/2014/main" id="{F7216F3C-3D2F-37DA-001C-B1FD7B921252}"/>
              </a:ext>
            </a:extLst>
          </p:cNvPr>
          <p:cNvSpPr/>
          <p:nvPr/>
        </p:nvSpPr>
        <p:spPr>
          <a:xfrm>
            <a:off x="416911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椭圆 1024">
            <a:extLst>
              <a:ext uri="{FF2B5EF4-FFF2-40B4-BE49-F238E27FC236}">
                <a16:creationId xmlns:a16="http://schemas.microsoft.com/office/drawing/2014/main" id="{2CDD75AD-C2C5-A343-6E7D-237C56A1E4EA}"/>
              </a:ext>
            </a:extLst>
          </p:cNvPr>
          <p:cNvSpPr/>
          <p:nvPr/>
        </p:nvSpPr>
        <p:spPr>
          <a:xfrm>
            <a:off x="367866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椭圆 1025">
            <a:extLst>
              <a:ext uri="{FF2B5EF4-FFF2-40B4-BE49-F238E27FC236}">
                <a16:creationId xmlns:a16="http://schemas.microsoft.com/office/drawing/2014/main" id="{3B34BEED-372B-AF7F-4855-2BCF3727F3F2}"/>
              </a:ext>
            </a:extLst>
          </p:cNvPr>
          <p:cNvSpPr/>
          <p:nvPr/>
        </p:nvSpPr>
        <p:spPr>
          <a:xfrm>
            <a:off x="319964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7" name="椭圆 1026">
            <a:extLst>
              <a:ext uri="{FF2B5EF4-FFF2-40B4-BE49-F238E27FC236}">
                <a16:creationId xmlns:a16="http://schemas.microsoft.com/office/drawing/2014/main" id="{13B7AC58-B1DF-8487-C02D-BF2BF048EE9A}"/>
              </a:ext>
            </a:extLst>
          </p:cNvPr>
          <p:cNvSpPr/>
          <p:nvPr/>
        </p:nvSpPr>
        <p:spPr>
          <a:xfrm>
            <a:off x="3145641" y="365553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833A39E5-E18F-001E-9070-C79622DB6081}"/>
              </a:ext>
            </a:extLst>
          </p:cNvPr>
          <p:cNvSpPr/>
          <p:nvPr/>
        </p:nvSpPr>
        <p:spPr>
          <a:xfrm>
            <a:off x="3145641" y="32657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椭圆 1028">
            <a:extLst>
              <a:ext uri="{FF2B5EF4-FFF2-40B4-BE49-F238E27FC236}">
                <a16:creationId xmlns:a16="http://schemas.microsoft.com/office/drawing/2014/main" id="{3EE8D261-44A4-D1BE-B3D8-A18A69380A8C}"/>
              </a:ext>
            </a:extLst>
          </p:cNvPr>
          <p:cNvSpPr/>
          <p:nvPr/>
        </p:nvSpPr>
        <p:spPr>
          <a:xfrm>
            <a:off x="3145641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椭圆 1029">
            <a:extLst>
              <a:ext uri="{FF2B5EF4-FFF2-40B4-BE49-F238E27FC236}">
                <a16:creationId xmlns:a16="http://schemas.microsoft.com/office/drawing/2014/main" id="{E7A0B11F-FC1B-9581-B2AA-1C1D77AFF347}"/>
              </a:ext>
            </a:extLst>
          </p:cNvPr>
          <p:cNvSpPr/>
          <p:nvPr/>
        </p:nvSpPr>
        <p:spPr>
          <a:xfrm>
            <a:off x="3145641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椭圆 1030">
            <a:extLst>
              <a:ext uri="{FF2B5EF4-FFF2-40B4-BE49-F238E27FC236}">
                <a16:creationId xmlns:a16="http://schemas.microsoft.com/office/drawing/2014/main" id="{0FBC49E4-B6D5-D027-A7B9-0C4B48F53837}"/>
              </a:ext>
            </a:extLst>
          </p:cNvPr>
          <p:cNvSpPr/>
          <p:nvPr/>
        </p:nvSpPr>
        <p:spPr>
          <a:xfrm>
            <a:off x="3629361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椭圆 1035">
            <a:extLst>
              <a:ext uri="{FF2B5EF4-FFF2-40B4-BE49-F238E27FC236}">
                <a16:creationId xmlns:a16="http://schemas.microsoft.com/office/drawing/2014/main" id="{ADE0FB1B-30F8-3163-0316-7CC3D7F50F3F}"/>
              </a:ext>
            </a:extLst>
          </p:cNvPr>
          <p:cNvSpPr/>
          <p:nvPr/>
        </p:nvSpPr>
        <p:spPr>
          <a:xfrm>
            <a:off x="3629361" y="32657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椭圆 1037">
            <a:extLst>
              <a:ext uri="{FF2B5EF4-FFF2-40B4-BE49-F238E27FC236}">
                <a16:creationId xmlns:a16="http://schemas.microsoft.com/office/drawing/2014/main" id="{58A6AACE-CA2A-BD90-4C8A-B81473F406BF}"/>
              </a:ext>
            </a:extLst>
          </p:cNvPr>
          <p:cNvSpPr/>
          <p:nvPr/>
        </p:nvSpPr>
        <p:spPr>
          <a:xfrm>
            <a:off x="3629361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椭圆 1045">
            <a:extLst>
              <a:ext uri="{FF2B5EF4-FFF2-40B4-BE49-F238E27FC236}">
                <a16:creationId xmlns:a16="http://schemas.microsoft.com/office/drawing/2014/main" id="{BCFD4685-54DC-BAC2-7281-C49B0E06F759}"/>
              </a:ext>
            </a:extLst>
          </p:cNvPr>
          <p:cNvSpPr/>
          <p:nvPr/>
        </p:nvSpPr>
        <p:spPr>
          <a:xfrm>
            <a:off x="3629361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椭圆 1046">
            <a:extLst>
              <a:ext uri="{FF2B5EF4-FFF2-40B4-BE49-F238E27FC236}">
                <a16:creationId xmlns:a16="http://schemas.microsoft.com/office/drawing/2014/main" id="{74DD78DA-0249-A243-EFB1-DA45E81CBD6B}"/>
              </a:ext>
            </a:extLst>
          </p:cNvPr>
          <p:cNvSpPr/>
          <p:nvPr/>
        </p:nvSpPr>
        <p:spPr>
          <a:xfrm>
            <a:off x="4116788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椭圆 1047">
            <a:extLst>
              <a:ext uri="{FF2B5EF4-FFF2-40B4-BE49-F238E27FC236}">
                <a16:creationId xmlns:a16="http://schemas.microsoft.com/office/drawing/2014/main" id="{E41EDD8B-63C3-16A7-6C6E-3C02D58C8D17}"/>
              </a:ext>
            </a:extLst>
          </p:cNvPr>
          <p:cNvSpPr/>
          <p:nvPr/>
        </p:nvSpPr>
        <p:spPr>
          <a:xfrm>
            <a:off x="4116788" y="32657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椭圆 1048">
            <a:extLst>
              <a:ext uri="{FF2B5EF4-FFF2-40B4-BE49-F238E27FC236}">
                <a16:creationId xmlns:a16="http://schemas.microsoft.com/office/drawing/2014/main" id="{29FCFD61-91DD-4CD0-0D9C-466BDFBF71ED}"/>
              </a:ext>
            </a:extLst>
          </p:cNvPr>
          <p:cNvSpPr/>
          <p:nvPr/>
        </p:nvSpPr>
        <p:spPr>
          <a:xfrm>
            <a:off x="4116788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椭圆 1049">
            <a:extLst>
              <a:ext uri="{FF2B5EF4-FFF2-40B4-BE49-F238E27FC236}">
                <a16:creationId xmlns:a16="http://schemas.microsoft.com/office/drawing/2014/main" id="{BBFBA91C-3362-3D62-90D1-1C5085C39D93}"/>
              </a:ext>
            </a:extLst>
          </p:cNvPr>
          <p:cNvSpPr/>
          <p:nvPr/>
        </p:nvSpPr>
        <p:spPr>
          <a:xfrm>
            <a:off x="4116788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1" name="直接连接符 1050">
            <a:extLst>
              <a:ext uri="{FF2B5EF4-FFF2-40B4-BE49-F238E27FC236}">
                <a16:creationId xmlns:a16="http://schemas.microsoft.com/office/drawing/2014/main" id="{241346C7-CC6A-5081-0993-A84774359130}"/>
              </a:ext>
            </a:extLst>
          </p:cNvPr>
          <p:cNvCxnSpPr>
            <a:cxnSpLocks/>
            <a:stCxn id="1036" idx="6"/>
            <a:endCxn id="1048" idx="2"/>
          </p:cNvCxnSpPr>
          <p:nvPr/>
        </p:nvCxnSpPr>
        <p:spPr>
          <a:xfrm>
            <a:off x="3737361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2" name="直接连接符 1051">
            <a:extLst>
              <a:ext uri="{FF2B5EF4-FFF2-40B4-BE49-F238E27FC236}">
                <a16:creationId xmlns:a16="http://schemas.microsoft.com/office/drawing/2014/main" id="{71A95FCC-0329-DA29-D901-7CA8F273E4DC}"/>
              </a:ext>
            </a:extLst>
          </p:cNvPr>
          <p:cNvCxnSpPr>
            <a:cxnSpLocks/>
            <a:stCxn id="1031" idx="6"/>
            <a:endCxn id="1047" idx="2"/>
          </p:cNvCxnSpPr>
          <p:nvPr/>
        </p:nvCxnSpPr>
        <p:spPr>
          <a:xfrm>
            <a:off x="3737361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3" name="直接连接符 1052">
            <a:extLst>
              <a:ext uri="{FF2B5EF4-FFF2-40B4-BE49-F238E27FC236}">
                <a16:creationId xmlns:a16="http://schemas.microsoft.com/office/drawing/2014/main" id="{9CDC4418-8EC8-E87C-F582-1B071D52A25D}"/>
              </a:ext>
            </a:extLst>
          </p:cNvPr>
          <p:cNvCxnSpPr>
            <a:cxnSpLocks/>
            <a:stCxn id="1038" idx="6"/>
            <a:endCxn id="1049" idx="2"/>
          </p:cNvCxnSpPr>
          <p:nvPr/>
        </p:nvCxnSpPr>
        <p:spPr>
          <a:xfrm>
            <a:off x="3737361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4" name="直接连接符 1053">
            <a:extLst>
              <a:ext uri="{FF2B5EF4-FFF2-40B4-BE49-F238E27FC236}">
                <a16:creationId xmlns:a16="http://schemas.microsoft.com/office/drawing/2014/main" id="{C1DF0147-03A2-6087-CD11-F938E7A3FE7C}"/>
              </a:ext>
            </a:extLst>
          </p:cNvPr>
          <p:cNvCxnSpPr>
            <a:cxnSpLocks/>
            <a:stCxn id="1046" idx="6"/>
            <a:endCxn id="1050" idx="2"/>
          </p:cNvCxnSpPr>
          <p:nvPr/>
        </p:nvCxnSpPr>
        <p:spPr>
          <a:xfrm>
            <a:off x="3737361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5" name="直接连接符 1054">
            <a:extLst>
              <a:ext uri="{FF2B5EF4-FFF2-40B4-BE49-F238E27FC236}">
                <a16:creationId xmlns:a16="http://schemas.microsoft.com/office/drawing/2014/main" id="{ACBF77AC-5CC1-5B7B-2D89-FF0A88DCB44E}"/>
              </a:ext>
            </a:extLst>
          </p:cNvPr>
          <p:cNvCxnSpPr>
            <a:cxnSpLocks/>
            <a:stCxn id="1030" idx="6"/>
            <a:endCxn id="1046" idx="2"/>
          </p:cNvCxnSpPr>
          <p:nvPr/>
        </p:nvCxnSpPr>
        <p:spPr>
          <a:xfrm>
            <a:off x="3253641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6" name="直接连接符 1055">
            <a:extLst>
              <a:ext uri="{FF2B5EF4-FFF2-40B4-BE49-F238E27FC236}">
                <a16:creationId xmlns:a16="http://schemas.microsoft.com/office/drawing/2014/main" id="{9E1A2332-9ED3-255C-AC3D-65F1961E4BDD}"/>
              </a:ext>
            </a:extLst>
          </p:cNvPr>
          <p:cNvCxnSpPr>
            <a:cxnSpLocks/>
            <a:stCxn id="1029" idx="6"/>
            <a:endCxn id="1038" idx="2"/>
          </p:cNvCxnSpPr>
          <p:nvPr/>
        </p:nvCxnSpPr>
        <p:spPr>
          <a:xfrm>
            <a:off x="3253641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7" name="直接连接符 1056">
            <a:extLst>
              <a:ext uri="{FF2B5EF4-FFF2-40B4-BE49-F238E27FC236}">
                <a16:creationId xmlns:a16="http://schemas.microsoft.com/office/drawing/2014/main" id="{01B20EE2-4DEF-F6D9-BEE0-EB33D9C7F4A4}"/>
              </a:ext>
            </a:extLst>
          </p:cNvPr>
          <p:cNvCxnSpPr>
            <a:cxnSpLocks/>
            <a:stCxn id="1028" idx="6"/>
            <a:endCxn id="1036" idx="2"/>
          </p:cNvCxnSpPr>
          <p:nvPr/>
        </p:nvCxnSpPr>
        <p:spPr>
          <a:xfrm>
            <a:off x="3253641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8" name="直接连接符 1057">
            <a:extLst>
              <a:ext uri="{FF2B5EF4-FFF2-40B4-BE49-F238E27FC236}">
                <a16:creationId xmlns:a16="http://schemas.microsoft.com/office/drawing/2014/main" id="{E86B5A06-9EFB-A168-A5AA-00B4BA3BC85A}"/>
              </a:ext>
            </a:extLst>
          </p:cNvPr>
          <p:cNvCxnSpPr>
            <a:cxnSpLocks/>
            <a:stCxn id="1027" idx="6"/>
            <a:endCxn id="1031" idx="2"/>
          </p:cNvCxnSpPr>
          <p:nvPr/>
        </p:nvCxnSpPr>
        <p:spPr>
          <a:xfrm>
            <a:off x="3253641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59" name="椭圆 1058">
            <a:extLst>
              <a:ext uri="{FF2B5EF4-FFF2-40B4-BE49-F238E27FC236}">
                <a16:creationId xmlns:a16="http://schemas.microsoft.com/office/drawing/2014/main" id="{7AFCDD07-79B1-4C03-61C5-5A0861AF5C46}"/>
              </a:ext>
            </a:extLst>
          </p:cNvPr>
          <p:cNvSpPr/>
          <p:nvPr/>
        </p:nvSpPr>
        <p:spPr>
          <a:xfrm>
            <a:off x="4169111" y="4521454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椭圆 1059">
            <a:extLst>
              <a:ext uri="{FF2B5EF4-FFF2-40B4-BE49-F238E27FC236}">
                <a16:creationId xmlns:a16="http://schemas.microsoft.com/office/drawing/2014/main" id="{E94F31A9-F022-0E28-E8F3-2EE49810C707}"/>
              </a:ext>
            </a:extLst>
          </p:cNvPr>
          <p:cNvSpPr/>
          <p:nvPr/>
        </p:nvSpPr>
        <p:spPr>
          <a:xfrm>
            <a:off x="3678661" y="4521454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椭圆 1060">
            <a:extLst>
              <a:ext uri="{FF2B5EF4-FFF2-40B4-BE49-F238E27FC236}">
                <a16:creationId xmlns:a16="http://schemas.microsoft.com/office/drawing/2014/main" id="{D98BF93B-B4D0-FEF1-7AEC-088F90AECEBB}"/>
              </a:ext>
            </a:extLst>
          </p:cNvPr>
          <p:cNvSpPr/>
          <p:nvPr/>
        </p:nvSpPr>
        <p:spPr>
          <a:xfrm>
            <a:off x="3199641" y="4521454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椭圆 1061">
            <a:extLst>
              <a:ext uri="{FF2B5EF4-FFF2-40B4-BE49-F238E27FC236}">
                <a16:creationId xmlns:a16="http://schemas.microsoft.com/office/drawing/2014/main" id="{EEAE155E-D40A-C135-873F-5D54188F2727}"/>
              </a:ext>
            </a:extLst>
          </p:cNvPr>
          <p:cNvSpPr/>
          <p:nvPr/>
        </p:nvSpPr>
        <p:spPr>
          <a:xfrm>
            <a:off x="3145641" y="603520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椭圆 1062">
            <a:extLst>
              <a:ext uri="{FF2B5EF4-FFF2-40B4-BE49-F238E27FC236}">
                <a16:creationId xmlns:a16="http://schemas.microsoft.com/office/drawing/2014/main" id="{E3B181F2-D387-C3F1-BBD1-4031C68223F5}"/>
              </a:ext>
            </a:extLst>
          </p:cNvPr>
          <p:cNvSpPr/>
          <p:nvPr/>
        </p:nvSpPr>
        <p:spPr>
          <a:xfrm>
            <a:off x="3145641" y="564536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椭圆 1063">
            <a:extLst>
              <a:ext uri="{FF2B5EF4-FFF2-40B4-BE49-F238E27FC236}">
                <a16:creationId xmlns:a16="http://schemas.microsoft.com/office/drawing/2014/main" id="{A9377C11-05CA-FAA2-CC8C-23675686A7C5}"/>
              </a:ext>
            </a:extLst>
          </p:cNvPr>
          <p:cNvSpPr/>
          <p:nvPr/>
        </p:nvSpPr>
        <p:spPr>
          <a:xfrm>
            <a:off x="3145641" y="525553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椭圆 1064">
            <a:extLst>
              <a:ext uri="{FF2B5EF4-FFF2-40B4-BE49-F238E27FC236}">
                <a16:creationId xmlns:a16="http://schemas.microsoft.com/office/drawing/2014/main" id="{59DFD707-7176-11BB-64D8-BB107833C598}"/>
              </a:ext>
            </a:extLst>
          </p:cNvPr>
          <p:cNvSpPr/>
          <p:nvPr/>
        </p:nvSpPr>
        <p:spPr>
          <a:xfrm>
            <a:off x="3145641" y="485976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椭圆 1065">
            <a:extLst>
              <a:ext uri="{FF2B5EF4-FFF2-40B4-BE49-F238E27FC236}">
                <a16:creationId xmlns:a16="http://schemas.microsoft.com/office/drawing/2014/main" id="{8D3266ED-99B6-ADA8-A895-FBC4F68A14CA}"/>
              </a:ext>
            </a:extLst>
          </p:cNvPr>
          <p:cNvSpPr/>
          <p:nvPr/>
        </p:nvSpPr>
        <p:spPr>
          <a:xfrm>
            <a:off x="3629361" y="60352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椭圆 1086">
            <a:extLst>
              <a:ext uri="{FF2B5EF4-FFF2-40B4-BE49-F238E27FC236}">
                <a16:creationId xmlns:a16="http://schemas.microsoft.com/office/drawing/2014/main" id="{0BC51105-E089-A9D6-AFC6-DE0E78D9069D}"/>
              </a:ext>
            </a:extLst>
          </p:cNvPr>
          <p:cNvSpPr/>
          <p:nvPr/>
        </p:nvSpPr>
        <p:spPr>
          <a:xfrm>
            <a:off x="3629361" y="564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椭圆 1087">
            <a:extLst>
              <a:ext uri="{FF2B5EF4-FFF2-40B4-BE49-F238E27FC236}">
                <a16:creationId xmlns:a16="http://schemas.microsoft.com/office/drawing/2014/main" id="{9C85E434-1E5A-702C-45CB-F53EFC241032}"/>
              </a:ext>
            </a:extLst>
          </p:cNvPr>
          <p:cNvSpPr/>
          <p:nvPr/>
        </p:nvSpPr>
        <p:spPr>
          <a:xfrm>
            <a:off x="3629361" y="525553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椭圆 1089">
            <a:extLst>
              <a:ext uri="{FF2B5EF4-FFF2-40B4-BE49-F238E27FC236}">
                <a16:creationId xmlns:a16="http://schemas.microsoft.com/office/drawing/2014/main" id="{7958BA1E-A5D4-8BDC-3826-44B542123DAB}"/>
              </a:ext>
            </a:extLst>
          </p:cNvPr>
          <p:cNvSpPr/>
          <p:nvPr/>
        </p:nvSpPr>
        <p:spPr>
          <a:xfrm>
            <a:off x="3629361" y="485976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椭圆 1090">
            <a:extLst>
              <a:ext uri="{FF2B5EF4-FFF2-40B4-BE49-F238E27FC236}">
                <a16:creationId xmlns:a16="http://schemas.microsoft.com/office/drawing/2014/main" id="{2B20B164-905D-5643-CD1E-76F35E8A740E}"/>
              </a:ext>
            </a:extLst>
          </p:cNvPr>
          <p:cNvSpPr/>
          <p:nvPr/>
        </p:nvSpPr>
        <p:spPr>
          <a:xfrm>
            <a:off x="4116788" y="60352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椭圆 1092">
            <a:extLst>
              <a:ext uri="{FF2B5EF4-FFF2-40B4-BE49-F238E27FC236}">
                <a16:creationId xmlns:a16="http://schemas.microsoft.com/office/drawing/2014/main" id="{4D67778D-4A02-B4DA-25BD-71055B504ADA}"/>
              </a:ext>
            </a:extLst>
          </p:cNvPr>
          <p:cNvSpPr/>
          <p:nvPr/>
        </p:nvSpPr>
        <p:spPr>
          <a:xfrm>
            <a:off x="4116788" y="564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椭圆 1093">
            <a:extLst>
              <a:ext uri="{FF2B5EF4-FFF2-40B4-BE49-F238E27FC236}">
                <a16:creationId xmlns:a16="http://schemas.microsoft.com/office/drawing/2014/main" id="{61551EBC-0C6C-2624-78CB-7D01B4A3D7C9}"/>
              </a:ext>
            </a:extLst>
          </p:cNvPr>
          <p:cNvSpPr/>
          <p:nvPr/>
        </p:nvSpPr>
        <p:spPr>
          <a:xfrm>
            <a:off x="4116788" y="525553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椭圆 1095">
            <a:extLst>
              <a:ext uri="{FF2B5EF4-FFF2-40B4-BE49-F238E27FC236}">
                <a16:creationId xmlns:a16="http://schemas.microsoft.com/office/drawing/2014/main" id="{0F580953-EE4A-464E-1F99-0D2B80DD77EC}"/>
              </a:ext>
            </a:extLst>
          </p:cNvPr>
          <p:cNvSpPr/>
          <p:nvPr/>
        </p:nvSpPr>
        <p:spPr>
          <a:xfrm>
            <a:off x="4116788" y="485976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97" name="直接连接符 1096">
            <a:extLst>
              <a:ext uri="{FF2B5EF4-FFF2-40B4-BE49-F238E27FC236}">
                <a16:creationId xmlns:a16="http://schemas.microsoft.com/office/drawing/2014/main" id="{0431FF05-9AE2-1B4A-5A98-515D7193308C}"/>
              </a:ext>
            </a:extLst>
          </p:cNvPr>
          <p:cNvCxnSpPr>
            <a:cxnSpLocks/>
            <a:stCxn id="1087" idx="6"/>
            <a:endCxn id="1093" idx="2"/>
          </p:cNvCxnSpPr>
          <p:nvPr/>
        </p:nvCxnSpPr>
        <p:spPr>
          <a:xfrm>
            <a:off x="3737361" y="569936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8" name="直接连接符 1097">
            <a:extLst>
              <a:ext uri="{FF2B5EF4-FFF2-40B4-BE49-F238E27FC236}">
                <a16:creationId xmlns:a16="http://schemas.microsoft.com/office/drawing/2014/main" id="{750C8211-6EC8-920A-976E-67D9B88CF44A}"/>
              </a:ext>
            </a:extLst>
          </p:cNvPr>
          <p:cNvCxnSpPr>
            <a:cxnSpLocks/>
            <a:stCxn id="1066" idx="6"/>
            <a:endCxn id="1091" idx="2"/>
          </p:cNvCxnSpPr>
          <p:nvPr/>
        </p:nvCxnSpPr>
        <p:spPr>
          <a:xfrm>
            <a:off x="3737361" y="608920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0" name="直接连接符 1099">
            <a:extLst>
              <a:ext uri="{FF2B5EF4-FFF2-40B4-BE49-F238E27FC236}">
                <a16:creationId xmlns:a16="http://schemas.microsoft.com/office/drawing/2014/main" id="{ACCEFFCD-B578-2F8C-95A1-0CB26F1F225E}"/>
              </a:ext>
            </a:extLst>
          </p:cNvPr>
          <p:cNvCxnSpPr>
            <a:cxnSpLocks/>
            <a:stCxn id="1088" idx="6"/>
            <a:endCxn id="1094" idx="2"/>
          </p:cNvCxnSpPr>
          <p:nvPr/>
        </p:nvCxnSpPr>
        <p:spPr>
          <a:xfrm>
            <a:off x="3737361" y="530953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2" name="直接连接符 1101">
            <a:extLst>
              <a:ext uri="{FF2B5EF4-FFF2-40B4-BE49-F238E27FC236}">
                <a16:creationId xmlns:a16="http://schemas.microsoft.com/office/drawing/2014/main" id="{D0443DCD-792F-D3B0-5481-50C2B1782498}"/>
              </a:ext>
            </a:extLst>
          </p:cNvPr>
          <p:cNvCxnSpPr>
            <a:cxnSpLocks/>
            <a:stCxn id="1090" idx="6"/>
            <a:endCxn id="1096" idx="2"/>
          </p:cNvCxnSpPr>
          <p:nvPr/>
        </p:nvCxnSpPr>
        <p:spPr>
          <a:xfrm>
            <a:off x="3737361" y="491376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3" name="直接连接符 1102">
            <a:extLst>
              <a:ext uri="{FF2B5EF4-FFF2-40B4-BE49-F238E27FC236}">
                <a16:creationId xmlns:a16="http://schemas.microsoft.com/office/drawing/2014/main" id="{73197753-7CAE-91D2-651D-23C9F25C2016}"/>
              </a:ext>
            </a:extLst>
          </p:cNvPr>
          <p:cNvCxnSpPr>
            <a:cxnSpLocks/>
            <a:stCxn id="1065" idx="6"/>
            <a:endCxn id="1090" idx="2"/>
          </p:cNvCxnSpPr>
          <p:nvPr/>
        </p:nvCxnSpPr>
        <p:spPr>
          <a:xfrm>
            <a:off x="3253641" y="491376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4" name="直接连接符 1103">
            <a:extLst>
              <a:ext uri="{FF2B5EF4-FFF2-40B4-BE49-F238E27FC236}">
                <a16:creationId xmlns:a16="http://schemas.microsoft.com/office/drawing/2014/main" id="{FC95ADA9-C37B-1A10-E59F-9308B9BB1286}"/>
              </a:ext>
            </a:extLst>
          </p:cNvPr>
          <p:cNvCxnSpPr>
            <a:cxnSpLocks/>
            <a:stCxn id="1064" idx="6"/>
            <a:endCxn id="1088" idx="2"/>
          </p:cNvCxnSpPr>
          <p:nvPr/>
        </p:nvCxnSpPr>
        <p:spPr>
          <a:xfrm>
            <a:off x="3253641" y="530953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5" name="直接连接符 1104">
            <a:extLst>
              <a:ext uri="{FF2B5EF4-FFF2-40B4-BE49-F238E27FC236}">
                <a16:creationId xmlns:a16="http://schemas.microsoft.com/office/drawing/2014/main" id="{B5443182-726F-7FEE-ED45-C92589241638}"/>
              </a:ext>
            </a:extLst>
          </p:cNvPr>
          <p:cNvCxnSpPr>
            <a:cxnSpLocks/>
            <a:stCxn id="1063" idx="6"/>
            <a:endCxn id="1087" idx="2"/>
          </p:cNvCxnSpPr>
          <p:nvPr/>
        </p:nvCxnSpPr>
        <p:spPr>
          <a:xfrm>
            <a:off x="3253641" y="569936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6" name="直接连接符 1105">
            <a:extLst>
              <a:ext uri="{FF2B5EF4-FFF2-40B4-BE49-F238E27FC236}">
                <a16:creationId xmlns:a16="http://schemas.microsoft.com/office/drawing/2014/main" id="{7EB0C88A-C5B0-5462-17A0-32FC97F1AE77}"/>
              </a:ext>
            </a:extLst>
          </p:cNvPr>
          <p:cNvCxnSpPr>
            <a:cxnSpLocks/>
            <a:stCxn id="1062" idx="6"/>
            <a:endCxn id="1066" idx="2"/>
          </p:cNvCxnSpPr>
          <p:nvPr/>
        </p:nvCxnSpPr>
        <p:spPr>
          <a:xfrm>
            <a:off x="3253641" y="608920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43" name="椭圆 1142">
            <a:extLst>
              <a:ext uri="{FF2B5EF4-FFF2-40B4-BE49-F238E27FC236}">
                <a16:creationId xmlns:a16="http://schemas.microsoft.com/office/drawing/2014/main" id="{11AD6865-F3B1-415C-BEE4-EDE739D62D58}"/>
              </a:ext>
            </a:extLst>
          </p:cNvPr>
          <p:cNvSpPr/>
          <p:nvPr/>
        </p:nvSpPr>
        <p:spPr>
          <a:xfrm>
            <a:off x="7217052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4" name="椭圆 1143">
            <a:extLst>
              <a:ext uri="{FF2B5EF4-FFF2-40B4-BE49-F238E27FC236}">
                <a16:creationId xmlns:a16="http://schemas.microsoft.com/office/drawing/2014/main" id="{4F4B1C9F-6E79-A134-A345-F5A8E971B006}"/>
              </a:ext>
            </a:extLst>
          </p:cNvPr>
          <p:cNvSpPr/>
          <p:nvPr/>
        </p:nvSpPr>
        <p:spPr>
          <a:xfrm>
            <a:off x="6726602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5" name="椭圆 1144">
            <a:extLst>
              <a:ext uri="{FF2B5EF4-FFF2-40B4-BE49-F238E27FC236}">
                <a16:creationId xmlns:a16="http://schemas.microsoft.com/office/drawing/2014/main" id="{802A4CFF-5D7A-D647-F3B7-E5897C70EDF8}"/>
              </a:ext>
            </a:extLst>
          </p:cNvPr>
          <p:cNvSpPr/>
          <p:nvPr/>
        </p:nvSpPr>
        <p:spPr>
          <a:xfrm>
            <a:off x="6247582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6" name="椭圆 1145">
            <a:extLst>
              <a:ext uri="{FF2B5EF4-FFF2-40B4-BE49-F238E27FC236}">
                <a16:creationId xmlns:a16="http://schemas.microsoft.com/office/drawing/2014/main" id="{664DFF23-B1EF-F9B6-A269-9688526D6DFD}"/>
              </a:ext>
            </a:extLst>
          </p:cNvPr>
          <p:cNvSpPr/>
          <p:nvPr/>
        </p:nvSpPr>
        <p:spPr>
          <a:xfrm>
            <a:off x="6193582" y="365553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8" name="椭圆 1147">
            <a:extLst>
              <a:ext uri="{FF2B5EF4-FFF2-40B4-BE49-F238E27FC236}">
                <a16:creationId xmlns:a16="http://schemas.microsoft.com/office/drawing/2014/main" id="{4A859AE9-38B0-71E4-3B24-5C7EE6A78372}"/>
              </a:ext>
            </a:extLst>
          </p:cNvPr>
          <p:cNvSpPr/>
          <p:nvPr/>
        </p:nvSpPr>
        <p:spPr>
          <a:xfrm>
            <a:off x="6193582" y="326570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9" name="椭圆 1148">
            <a:extLst>
              <a:ext uri="{FF2B5EF4-FFF2-40B4-BE49-F238E27FC236}">
                <a16:creationId xmlns:a16="http://schemas.microsoft.com/office/drawing/2014/main" id="{881CBA91-0C15-0388-68A5-4EE463029424}"/>
              </a:ext>
            </a:extLst>
          </p:cNvPr>
          <p:cNvSpPr/>
          <p:nvPr/>
        </p:nvSpPr>
        <p:spPr>
          <a:xfrm>
            <a:off x="6193582" y="287586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1" name="椭圆 1150">
            <a:extLst>
              <a:ext uri="{FF2B5EF4-FFF2-40B4-BE49-F238E27FC236}">
                <a16:creationId xmlns:a16="http://schemas.microsoft.com/office/drawing/2014/main" id="{17AE89F6-B609-F1D1-F312-3B30D6B4361F}"/>
              </a:ext>
            </a:extLst>
          </p:cNvPr>
          <p:cNvSpPr/>
          <p:nvPr/>
        </p:nvSpPr>
        <p:spPr>
          <a:xfrm>
            <a:off x="6193582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2" name="椭圆 1151">
            <a:extLst>
              <a:ext uri="{FF2B5EF4-FFF2-40B4-BE49-F238E27FC236}">
                <a16:creationId xmlns:a16="http://schemas.microsoft.com/office/drawing/2014/main" id="{4BB1EB14-77F5-2F45-622C-B7782F9CE7CC}"/>
              </a:ext>
            </a:extLst>
          </p:cNvPr>
          <p:cNvSpPr/>
          <p:nvPr/>
        </p:nvSpPr>
        <p:spPr>
          <a:xfrm>
            <a:off x="6677302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3" name="椭圆 1152">
            <a:extLst>
              <a:ext uri="{FF2B5EF4-FFF2-40B4-BE49-F238E27FC236}">
                <a16:creationId xmlns:a16="http://schemas.microsoft.com/office/drawing/2014/main" id="{777B3925-5B79-D7C0-2544-94383732A586}"/>
              </a:ext>
            </a:extLst>
          </p:cNvPr>
          <p:cNvSpPr/>
          <p:nvPr/>
        </p:nvSpPr>
        <p:spPr>
          <a:xfrm>
            <a:off x="6677302" y="32657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4" name="椭圆 1153">
            <a:extLst>
              <a:ext uri="{FF2B5EF4-FFF2-40B4-BE49-F238E27FC236}">
                <a16:creationId xmlns:a16="http://schemas.microsoft.com/office/drawing/2014/main" id="{0238074C-3B03-E9A8-6DDC-2A040CCEB2B8}"/>
              </a:ext>
            </a:extLst>
          </p:cNvPr>
          <p:cNvSpPr/>
          <p:nvPr/>
        </p:nvSpPr>
        <p:spPr>
          <a:xfrm>
            <a:off x="6677302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6" name="椭圆 1155">
            <a:extLst>
              <a:ext uri="{FF2B5EF4-FFF2-40B4-BE49-F238E27FC236}">
                <a16:creationId xmlns:a16="http://schemas.microsoft.com/office/drawing/2014/main" id="{9F8F07AB-A148-0B3E-6C02-4B7CBA3AE453}"/>
              </a:ext>
            </a:extLst>
          </p:cNvPr>
          <p:cNvSpPr/>
          <p:nvPr/>
        </p:nvSpPr>
        <p:spPr>
          <a:xfrm>
            <a:off x="6677302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7" name="椭圆 1156">
            <a:extLst>
              <a:ext uri="{FF2B5EF4-FFF2-40B4-BE49-F238E27FC236}">
                <a16:creationId xmlns:a16="http://schemas.microsoft.com/office/drawing/2014/main" id="{DF0D720A-2AB4-1B08-EDF5-20024386D08B}"/>
              </a:ext>
            </a:extLst>
          </p:cNvPr>
          <p:cNvSpPr/>
          <p:nvPr/>
        </p:nvSpPr>
        <p:spPr>
          <a:xfrm>
            <a:off x="7164729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9" name="椭圆 1158">
            <a:extLst>
              <a:ext uri="{FF2B5EF4-FFF2-40B4-BE49-F238E27FC236}">
                <a16:creationId xmlns:a16="http://schemas.microsoft.com/office/drawing/2014/main" id="{45E3A4C2-3AB5-E48F-7028-72E0D2BE15C5}"/>
              </a:ext>
            </a:extLst>
          </p:cNvPr>
          <p:cNvSpPr/>
          <p:nvPr/>
        </p:nvSpPr>
        <p:spPr>
          <a:xfrm>
            <a:off x="7164729" y="32657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0" name="椭圆 1159">
            <a:extLst>
              <a:ext uri="{FF2B5EF4-FFF2-40B4-BE49-F238E27FC236}">
                <a16:creationId xmlns:a16="http://schemas.microsoft.com/office/drawing/2014/main" id="{0391662F-A9EC-CD0C-6BB3-72265114899E}"/>
              </a:ext>
            </a:extLst>
          </p:cNvPr>
          <p:cNvSpPr/>
          <p:nvPr/>
        </p:nvSpPr>
        <p:spPr>
          <a:xfrm>
            <a:off x="7164729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2" name="椭圆 1161">
            <a:extLst>
              <a:ext uri="{FF2B5EF4-FFF2-40B4-BE49-F238E27FC236}">
                <a16:creationId xmlns:a16="http://schemas.microsoft.com/office/drawing/2014/main" id="{38858CF5-9708-83DB-D1A4-1825F8DFEB50}"/>
              </a:ext>
            </a:extLst>
          </p:cNvPr>
          <p:cNvSpPr/>
          <p:nvPr/>
        </p:nvSpPr>
        <p:spPr>
          <a:xfrm>
            <a:off x="7164729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63" name="直接连接符 1162">
            <a:extLst>
              <a:ext uri="{FF2B5EF4-FFF2-40B4-BE49-F238E27FC236}">
                <a16:creationId xmlns:a16="http://schemas.microsoft.com/office/drawing/2014/main" id="{DA76E3A6-8AA2-08C8-DC24-97BB502031B3}"/>
              </a:ext>
            </a:extLst>
          </p:cNvPr>
          <p:cNvCxnSpPr>
            <a:cxnSpLocks/>
            <a:stCxn id="1153" idx="6"/>
            <a:endCxn id="1159" idx="2"/>
          </p:cNvCxnSpPr>
          <p:nvPr/>
        </p:nvCxnSpPr>
        <p:spPr>
          <a:xfrm>
            <a:off x="6785302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4" name="直接连接符 1163">
            <a:extLst>
              <a:ext uri="{FF2B5EF4-FFF2-40B4-BE49-F238E27FC236}">
                <a16:creationId xmlns:a16="http://schemas.microsoft.com/office/drawing/2014/main" id="{7555CF18-E514-21CF-8822-034E0E7E324A}"/>
              </a:ext>
            </a:extLst>
          </p:cNvPr>
          <p:cNvCxnSpPr>
            <a:cxnSpLocks/>
            <a:stCxn id="1152" idx="6"/>
            <a:endCxn id="1157" idx="2"/>
          </p:cNvCxnSpPr>
          <p:nvPr/>
        </p:nvCxnSpPr>
        <p:spPr>
          <a:xfrm>
            <a:off x="6785302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6" name="直接连接符 1165">
            <a:extLst>
              <a:ext uri="{FF2B5EF4-FFF2-40B4-BE49-F238E27FC236}">
                <a16:creationId xmlns:a16="http://schemas.microsoft.com/office/drawing/2014/main" id="{125395B8-3A59-E6EA-4E7A-8967D32AA1D6}"/>
              </a:ext>
            </a:extLst>
          </p:cNvPr>
          <p:cNvCxnSpPr>
            <a:cxnSpLocks/>
            <a:stCxn id="1154" idx="6"/>
            <a:endCxn id="1160" idx="2"/>
          </p:cNvCxnSpPr>
          <p:nvPr/>
        </p:nvCxnSpPr>
        <p:spPr>
          <a:xfrm>
            <a:off x="6785302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7" name="直接连接符 1166">
            <a:extLst>
              <a:ext uri="{FF2B5EF4-FFF2-40B4-BE49-F238E27FC236}">
                <a16:creationId xmlns:a16="http://schemas.microsoft.com/office/drawing/2014/main" id="{5F810AE5-8CEA-C9E1-F4FE-2651E1E6D61A}"/>
              </a:ext>
            </a:extLst>
          </p:cNvPr>
          <p:cNvCxnSpPr>
            <a:cxnSpLocks/>
            <a:stCxn id="1156" idx="6"/>
            <a:endCxn id="1162" idx="2"/>
          </p:cNvCxnSpPr>
          <p:nvPr/>
        </p:nvCxnSpPr>
        <p:spPr>
          <a:xfrm>
            <a:off x="6785302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8" name="直接连接符 1167">
            <a:extLst>
              <a:ext uri="{FF2B5EF4-FFF2-40B4-BE49-F238E27FC236}">
                <a16:creationId xmlns:a16="http://schemas.microsoft.com/office/drawing/2014/main" id="{794F2227-F4A7-9AC1-6E3C-E050DB090DD9}"/>
              </a:ext>
            </a:extLst>
          </p:cNvPr>
          <p:cNvCxnSpPr>
            <a:cxnSpLocks/>
            <a:stCxn id="1151" idx="6"/>
            <a:endCxn id="1156" idx="2"/>
          </p:cNvCxnSpPr>
          <p:nvPr/>
        </p:nvCxnSpPr>
        <p:spPr>
          <a:xfrm>
            <a:off x="6301582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0" name="直接连接符 1169">
            <a:extLst>
              <a:ext uri="{FF2B5EF4-FFF2-40B4-BE49-F238E27FC236}">
                <a16:creationId xmlns:a16="http://schemas.microsoft.com/office/drawing/2014/main" id="{0900B634-F69E-9D88-7BAE-3E267AE7CB86}"/>
              </a:ext>
            </a:extLst>
          </p:cNvPr>
          <p:cNvCxnSpPr>
            <a:cxnSpLocks/>
            <a:stCxn id="1149" idx="6"/>
            <a:endCxn id="1154" idx="2"/>
          </p:cNvCxnSpPr>
          <p:nvPr/>
        </p:nvCxnSpPr>
        <p:spPr>
          <a:xfrm>
            <a:off x="6301582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1" name="直接连接符 1170">
            <a:extLst>
              <a:ext uri="{FF2B5EF4-FFF2-40B4-BE49-F238E27FC236}">
                <a16:creationId xmlns:a16="http://schemas.microsoft.com/office/drawing/2014/main" id="{B0AE4299-9570-DBCD-0E56-C760F47FBC1F}"/>
              </a:ext>
            </a:extLst>
          </p:cNvPr>
          <p:cNvCxnSpPr>
            <a:cxnSpLocks/>
            <a:stCxn id="1148" idx="6"/>
            <a:endCxn id="1153" idx="2"/>
          </p:cNvCxnSpPr>
          <p:nvPr/>
        </p:nvCxnSpPr>
        <p:spPr>
          <a:xfrm>
            <a:off x="6301582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2" name="直接连接符 1171">
            <a:extLst>
              <a:ext uri="{FF2B5EF4-FFF2-40B4-BE49-F238E27FC236}">
                <a16:creationId xmlns:a16="http://schemas.microsoft.com/office/drawing/2014/main" id="{0963C795-BF09-CCB2-8821-1E728C56273E}"/>
              </a:ext>
            </a:extLst>
          </p:cNvPr>
          <p:cNvCxnSpPr>
            <a:cxnSpLocks/>
            <a:stCxn id="1146" idx="6"/>
            <a:endCxn id="1152" idx="2"/>
          </p:cNvCxnSpPr>
          <p:nvPr/>
        </p:nvCxnSpPr>
        <p:spPr>
          <a:xfrm>
            <a:off x="6301582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4" name="椭圆 1173">
            <a:extLst>
              <a:ext uri="{FF2B5EF4-FFF2-40B4-BE49-F238E27FC236}">
                <a16:creationId xmlns:a16="http://schemas.microsoft.com/office/drawing/2014/main" id="{163DC123-F2F8-B9D7-CB7B-F89C4A71FD38}"/>
              </a:ext>
            </a:extLst>
          </p:cNvPr>
          <p:cNvSpPr/>
          <p:nvPr/>
        </p:nvSpPr>
        <p:spPr>
          <a:xfrm>
            <a:off x="721705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5" name="椭圆 1174">
            <a:extLst>
              <a:ext uri="{FF2B5EF4-FFF2-40B4-BE49-F238E27FC236}">
                <a16:creationId xmlns:a16="http://schemas.microsoft.com/office/drawing/2014/main" id="{30DEBB2D-F00B-6706-DBCA-E9DA319B87F7}"/>
              </a:ext>
            </a:extLst>
          </p:cNvPr>
          <p:cNvSpPr/>
          <p:nvPr/>
        </p:nvSpPr>
        <p:spPr>
          <a:xfrm>
            <a:off x="672660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6" name="椭圆 1175">
            <a:extLst>
              <a:ext uri="{FF2B5EF4-FFF2-40B4-BE49-F238E27FC236}">
                <a16:creationId xmlns:a16="http://schemas.microsoft.com/office/drawing/2014/main" id="{D23BBC18-9CF8-FB7C-D4B1-C54A754A4695}"/>
              </a:ext>
            </a:extLst>
          </p:cNvPr>
          <p:cNvSpPr/>
          <p:nvPr/>
        </p:nvSpPr>
        <p:spPr>
          <a:xfrm>
            <a:off x="624758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7" name="椭圆 1176">
            <a:extLst>
              <a:ext uri="{FF2B5EF4-FFF2-40B4-BE49-F238E27FC236}">
                <a16:creationId xmlns:a16="http://schemas.microsoft.com/office/drawing/2014/main" id="{C5738C1B-E114-9C2D-CE87-84F844F7FB72}"/>
              </a:ext>
            </a:extLst>
          </p:cNvPr>
          <p:cNvSpPr/>
          <p:nvPr/>
        </p:nvSpPr>
        <p:spPr>
          <a:xfrm>
            <a:off x="6193582" y="603687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8" name="椭圆 1177">
            <a:extLst>
              <a:ext uri="{FF2B5EF4-FFF2-40B4-BE49-F238E27FC236}">
                <a16:creationId xmlns:a16="http://schemas.microsoft.com/office/drawing/2014/main" id="{F05B7736-2F03-5812-FE21-486F09AB4D96}"/>
              </a:ext>
            </a:extLst>
          </p:cNvPr>
          <p:cNvSpPr/>
          <p:nvPr/>
        </p:nvSpPr>
        <p:spPr>
          <a:xfrm>
            <a:off x="6193582" y="56470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0" name="椭圆 1179">
            <a:extLst>
              <a:ext uri="{FF2B5EF4-FFF2-40B4-BE49-F238E27FC236}">
                <a16:creationId xmlns:a16="http://schemas.microsoft.com/office/drawing/2014/main" id="{4D17F913-1288-22C8-3EB1-88C156BB4956}"/>
              </a:ext>
            </a:extLst>
          </p:cNvPr>
          <p:cNvSpPr/>
          <p:nvPr/>
        </p:nvSpPr>
        <p:spPr>
          <a:xfrm>
            <a:off x="6193582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1" name="椭圆 1180">
            <a:extLst>
              <a:ext uri="{FF2B5EF4-FFF2-40B4-BE49-F238E27FC236}">
                <a16:creationId xmlns:a16="http://schemas.microsoft.com/office/drawing/2014/main" id="{944626F0-8451-99F5-4EB1-2BC81555F2A9}"/>
              </a:ext>
            </a:extLst>
          </p:cNvPr>
          <p:cNvSpPr/>
          <p:nvPr/>
        </p:nvSpPr>
        <p:spPr>
          <a:xfrm>
            <a:off x="6193582" y="48614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3" name="椭圆 1182">
            <a:extLst>
              <a:ext uri="{FF2B5EF4-FFF2-40B4-BE49-F238E27FC236}">
                <a16:creationId xmlns:a16="http://schemas.microsoft.com/office/drawing/2014/main" id="{18E1B707-307B-654D-F8E1-B61B64A3F620}"/>
              </a:ext>
            </a:extLst>
          </p:cNvPr>
          <p:cNvSpPr/>
          <p:nvPr/>
        </p:nvSpPr>
        <p:spPr>
          <a:xfrm>
            <a:off x="6677302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4" name="椭圆 1183">
            <a:extLst>
              <a:ext uri="{FF2B5EF4-FFF2-40B4-BE49-F238E27FC236}">
                <a16:creationId xmlns:a16="http://schemas.microsoft.com/office/drawing/2014/main" id="{947873EF-8A4D-342E-B806-0363E62734A5}"/>
              </a:ext>
            </a:extLst>
          </p:cNvPr>
          <p:cNvSpPr/>
          <p:nvPr/>
        </p:nvSpPr>
        <p:spPr>
          <a:xfrm>
            <a:off x="6677302" y="56470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5" name="椭圆 1184">
            <a:extLst>
              <a:ext uri="{FF2B5EF4-FFF2-40B4-BE49-F238E27FC236}">
                <a16:creationId xmlns:a16="http://schemas.microsoft.com/office/drawing/2014/main" id="{FB4CB2AD-CBCC-A025-8FD8-F814537880B6}"/>
              </a:ext>
            </a:extLst>
          </p:cNvPr>
          <p:cNvSpPr/>
          <p:nvPr/>
        </p:nvSpPr>
        <p:spPr>
          <a:xfrm>
            <a:off x="6677302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9" name="椭圆 1188">
            <a:extLst>
              <a:ext uri="{FF2B5EF4-FFF2-40B4-BE49-F238E27FC236}">
                <a16:creationId xmlns:a16="http://schemas.microsoft.com/office/drawing/2014/main" id="{F4DEAE53-BBE4-A4D1-B58A-6CDCD9DDEBAA}"/>
              </a:ext>
            </a:extLst>
          </p:cNvPr>
          <p:cNvSpPr/>
          <p:nvPr/>
        </p:nvSpPr>
        <p:spPr>
          <a:xfrm>
            <a:off x="6677302" y="48614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0" name="椭圆 1189">
            <a:extLst>
              <a:ext uri="{FF2B5EF4-FFF2-40B4-BE49-F238E27FC236}">
                <a16:creationId xmlns:a16="http://schemas.microsoft.com/office/drawing/2014/main" id="{25A16F18-81BA-E54F-5E39-6FA8E39040D8}"/>
              </a:ext>
            </a:extLst>
          </p:cNvPr>
          <p:cNvSpPr/>
          <p:nvPr/>
        </p:nvSpPr>
        <p:spPr>
          <a:xfrm>
            <a:off x="7164729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1" name="椭圆 1190">
            <a:extLst>
              <a:ext uri="{FF2B5EF4-FFF2-40B4-BE49-F238E27FC236}">
                <a16:creationId xmlns:a16="http://schemas.microsoft.com/office/drawing/2014/main" id="{FBD6BAA5-5CFA-0F49-864C-89DABFE06F19}"/>
              </a:ext>
            </a:extLst>
          </p:cNvPr>
          <p:cNvSpPr/>
          <p:nvPr/>
        </p:nvSpPr>
        <p:spPr>
          <a:xfrm>
            <a:off x="7164729" y="56470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6" name="椭圆 1205">
            <a:extLst>
              <a:ext uri="{FF2B5EF4-FFF2-40B4-BE49-F238E27FC236}">
                <a16:creationId xmlns:a16="http://schemas.microsoft.com/office/drawing/2014/main" id="{622E57F5-DCA8-34FA-C513-A6C4C349B408}"/>
              </a:ext>
            </a:extLst>
          </p:cNvPr>
          <p:cNvSpPr/>
          <p:nvPr/>
        </p:nvSpPr>
        <p:spPr>
          <a:xfrm>
            <a:off x="7164729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7" name="椭圆 1206">
            <a:extLst>
              <a:ext uri="{FF2B5EF4-FFF2-40B4-BE49-F238E27FC236}">
                <a16:creationId xmlns:a16="http://schemas.microsoft.com/office/drawing/2014/main" id="{DD2BB201-7A86-E2C5-BAB7-3A65EDFE53F2}"/>
              </a:ext>
            </a:extLst>
          </p:cNvPr>
          <p:cNvSpPr/>
          <p:nvPr/>
        </p:nvSpPr>
        <p:spPr>
          <a:xfrm>
            <a:off x="7164729" y="48614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4" name="直接连接符 1213">
            <a:extLst>
              <a:ext uri="{FF2B5EF4-FFF2-40B4-BE49-F238E27FC236}">
                <a16:creationId xmlns:a16="http://schemas.microsoft.com/office/drawing/2014/main" id="{2A236D43-C3C7-CA4E-0622-6F28FC27284A}"/>
              </a:ext>
            </a:extLst>
          </p:cNvPr>
          <p:cNvCxnSpPr>
            <a:cxnSpLocks/>
            <a:stCxn id="1184" idx="6"/>
            <a:endCxn id="1191" idx="2"/>
          </p:cNvCxnSpPr>
          <p:nvPr/>
        </p:nvCxnSpPr>
        <p:spPr>
          <a:xfrm>
            <a:off x="6785302" y="57010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5" name="直接连接符 1214">
            <a:extLst>
              <a:ext uri="{FF2B5EF4-FFF2-40B4-BE49-F238E27FC236}">
                <a16:creationId xmlns:a16="http://schemas.microsoft.com/office/drawing/2014/main" id="{5EB2AA72-1E8F-A69E-22C1-C506F22F011F}"/>
              </a:ext>
            </a:extLst>
          </p:cNvPr>
          <p:cNvCxnSpPr>
            <a:cxnSpLocks/>
            <a:stCxn id="1183" idx="6"/>
            <a:endCxn id="1190" idx="2"/>
          </p:cNvCxnSpPr>
          <p:nvPr/>
        </p:nvCxnSpPr>
        <p:spPr>
          <a:xfrm>
            <a:off x="6785302" y="609087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3" name="直接连接符 1232">
            <a:extLst>
              <a:ext uri="{FF2B5EF4-FFF2-40B4-BE49-F238E27FC236}">
                <a16:creationId xmlns:a16="http://schemas.microsoft.com/office/drawing/2014/main" id="{B6BD65C2-3BD2-2B01-EDEA-F54C35CA805D}"/>
              </a:ext>
            </a:extLst>
          </p:cNvPr>
          <p:cNvCxnSpPr>
            <a:cxnSpLocks/>
            <a:stCxn id="1185" idx="6"/>
            <a:endCxn id="1206" idx="2"/>
          </p:cNvCxnSpPr>
          <p:nvPr/>
        </p:nvCxnSpPr>
        <p:spPr>
          <a:xfrm>
            <a:off x="6785302" y="531120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8" name="直接连接符 1237">
            <a:extLst>
              <a:ext uri="{FF2B5EF4-FFF2-40B4-BE49-F238E27FC236}">
                <a16:creationId xmlns:a16="http://schemas.microsoft.com/office/drawing/2014/main" id="{051A9B51-BF51-C3BE-346C-4ADC1DFD320B}"/>
              </a:ext>
            </a:extLst>
          </p:cNvPr>
          <p:cNvCxnSpPr>
            <a:cxnSpLocks/>
            <a:stCxn id="1189" idx="6"/>
            <a:endCxn id="1207" idx="2"/>
          </p:cNvCxnSpPr>
          <p:nvPr/>
        </p:nvCxnSpPr>
        <p:spPr>
          <a:xfrm>
            <a:off x="6785302" y="49154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9" name="直接连接符 1238">
            <a:extLst>
              <a:ext uri="{FF2B5EF4-FFF2-40B4-BE49-F238E27FC236}">
                <a16:creationId xmlns:a16="http://schemas.microsoft.com/office/drawing/2014/main" id="{26D877FE-1508-EB44-19A2-EDDE47FCA798}"/>
              </a:ext>
            </a:extLst>
          </p:cNvPr>
          <p:cNvCxnSpPr>
            <a:cxnSpLocks/>
            <a:stCxn id="1181" idx="6"/>
            <a:endCxn id="1189" idx="2"/>
          </p:cNvCxnSpPr>
          <p:nvPr/>
        </p:nvCxnSpPr>
        <p:spPr>
          <a:xfrm>
            <a:off x="6301582" y="49154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0" name="直接连接符 1239">
            <a:extLst>
              <a:ext uri="{FF2B5EF4-FFF2-40B4-BE49-F238E27FC236}">
                <a16:creationId xmlns:a16="http://schemas.microsoft.com/office/drawing/2014/main" id="{C34DFBA4-3F45-C72E-4922-0DA8EFC9E7FE}"/>
              </a:ext>
            </a:extLst>
          </p:cNvPr>
          <p:cNvCxnSpPr>
            <a:cxnSpLocks/>
            <a:stCxn id="1180" idx="6"/>
            <a:endCxn id="1185" idx="2"/>
          </p:cNvCxnSpPr>
          <p:nvPr/>
        </p:nvCxnSpPr>
        <p:spPr>
          <a:xfrm>
            <a:off x="6301582" y="531120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1" name="直接连接符 1240">
            <a:extLst>
              <a:ext uri="{FF2B5EF4-FFF2-40B4-BE49-F238E27FC236}">
                <a16:creationId xmlns:a16="http://schemas.microsoft.com/office/drawing/2014/main" id="{2EE0DEE9-36B5-D672-D17D-9AA6360D7B34}"/>
              </a:ext>
            </a:extLst>
          </p:cNvPr>
          <p:cNvCxnSpPr>
            <a:cxnSpLocks/>
            <a:stCxn id="1178" idx="6"/>
            <a:endCxn id="1184" idx="2"/>
          </p:cNvCxnSpPr>
          <p:nvPr/>
        </p:nvCxnSpPr>
        <p:spPr>
          <a:xfrm>
            <a:off x="6301582" y="57010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2" name="直接连接符 1241">
            <a:extLst>
              <a:ext uri="{FF2B5EF4-FFF2-40B4-BE49-F238E27FC236}">
                <a16:creationId xmlns:a16="http://schemas.microsoft.com/office/drawing/2014/main" id="{4ACA8167-DB18-0944-8A6D-ACD48952F041}"/>
              </a:ext>
            </a:extLst>
          </p:cNvPr>
          <p:cNvCxnSpPr>
            <a:cxnSpLocks/>
            <a:stCxn id="1177" idx="6"/>
            <a:endCxn id="1183" idx="2"/>
          </p:cNvCxnSpPr>
          <p:nvPr/>
        </p:nvCxnSpPr>
        <p:spPr>
          <a:xfrm>
            <a:off x="6301582" y="609087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8E10C6-E743-E139-B022-EF45371A2EC6}"/>
                  </a:ext>
                </a:extLst>
              </p:cNvPr>
              <p:cNvSpPr txBox="1"/>
              <p:nvPr/>
            </p:nvSpPr>
            <p:spPr>
              <a:xfrm>
                <a:off x="99323" y="2950714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8E10C6-E743-E139-B022-EF45371A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3" y="2950714"/>
                <a:ext cx="469744" cy="391261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512511-23E8-CB04-1909-A2C4F62A1E9E}"/>
                  </a:ext>
                </a:extLst>
              </p:cNvPr>
              <p:cNvSpPr txBox="1"/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512511-23E8-CB04-1909-A2C4F62A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9DFA8F6-1307-A250-7169-7B28114A6BD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059542" y="2221026"/>
            <a:ext cx="705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C3843D4-4013-BD50-BD72-A8E03C5E3E35}"/>
                  </a:ext>
                </a:extLst>
              </p:cNvPr>
              <p:cNvSpPr txBox="1"/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C3843D4-4013-BD50-BD72-A8E03C5E3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E597940-D9AC-CCA4-A02D-DC760C8B9847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7228974" y="580245"/>
            <a:ext cx="4041" cy="434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938754F-247A-219B-494A-9ED0B3BCD845}"/>
              </a:ext>
            </a:extLst>
          </p:cNvPr>
          <p:cNvSpPr/>
          <p:nvPr/>
        </p:nvSpPr>
        <p:spPr>
          <a:xfrm>
            <a:off x="860332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20DE561-976E-9912-3E80-E6130ADD55A2}"/>
              </a:ext>
            </a:extLst>
          </p:cNvPr>
          <p:cNvSpPr/>
          <p:nvPr/>
        </p:nvSpPr>
        <p:spPr>
          <a:xfrm>
            <a:off x="811287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975BF96-2999-BDDE-EF44-2342ACCEB0FE}"/>
              </a:ext>
            </a:extLst>
          </p:cNvPr>
          <p:cNvSpPr/>
          <p:nvPr/>
        </p:nvSpPr>
        <p:spPr>
          <a:xfrm>
            <a:off x="763385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4D1B744-7650-D83D-A2AE-FD5848F89416}"/>
              </a:ext>
            </a:extLst>
          </p:cNvPr>
          <p:cNvSpPr/>
          <p:nvPr/>
        </p:nvSpPr>
        <p:spPr>
          <a:xfrm>
            <a:off x="7579852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118603C-C32A-B3BE-F8FE-DD95D942796D}"/>
              </a:ext>
            </a:extLst>
          </p:cNvPr>
          <p:cNvSpPr/>
          <p:nvPr/>
        </p:nvSpPr>
        <p:spPr>
          <a:xfrm>
            <a:off x="7579852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4F97593-5A34-7D9B-BB1B-EB3345E7BC26}"/>
              </a:ext>
            </a:extLst>
          </p:cNvPr>
          <p:cNvSpPr/>
          <p:nvPr/>
        </p:nvSpPr>
        <p:spPr>
          <a:xfrm>
            <a:off x="7579852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1B50D32-3158-3D8D-C867-07F4AC5E18B7}"/>
              </a:ext>
            </a:extLst>
          </p:cNvPr>
          <p:cNvSpPr/>
          <p:nvPr/>
        </p:nvSpPr>
        <p:spPr>
          <a:xfrm>
            <a:off x="7579852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388EB97-F18C-CC1D-950E-2AD0E34CCB16}"/>
              </a:ext>
            </a:extLst>
          </p:cNvPr>
          <p:cNvSpPr/>
          <p:nvPr/>
        </p:nvSpPr>
        <p:spPr>
          <a:xfrm>
            <a:off x="8063572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1E6D668-135A-5364-0DA1-FC4F6E06044D}"/>
              </a:ext>
            </a:extLst>
          </p:cNvPr>
          <p:cNvSpPr/>
          <p:nvPr/>
        </p:nvSpPr>
        <p:spPr>
          <a:xfrm>
            <a:off x="8063572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F3AB728-660B-2B92-B037-F0B58DF51580}"/>
              </a:ext>
            </a:extLst>
          </p:cNvPr>
          <p:cNvSpPr/>
          <p:nvPr/>
        </p:nvSpPr>
        <p:spPr>
          <a:xfrm>
            <a:off x="8063572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2425957-4BC9-B8DE-FAA3-5717DAF210FA}"/>
              </a:ext>
            </a:extLst>
          </p:cNvPr>
          <p:cNvSpPr/>
          <p:nvPr/>
        </p:nvSpPr>
        <p:spPr>
          <a:xfrm>
            <a:off x="8063572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7F642B6-672E-FFE7-FFCA-D2CB396CBA3B}"/>
              </a:ext>
            </a:extLst>
          </p:cNvPr>
          <p:cNvSpPr/>
          <p:nvPr/>
        </p:nvSpPr>
        <p:spPr>
          <a:xfrm>
            <a:off x="8550999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3277B39-198A-6C18-2435-C9AFE15CCFEB}"/>
              </a:ext>
            </a:extLst>
          </p:cNvPr>
          <p:cNvSpPr/>
          <p:nvPr/>
        </p:nvSpPr>
        <p:spPr>
          <a:xfrm>
            <a:off x="8550999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788BCA9-D286-3D2E-F8BC-DA0A899689A7}"/>
              </a:ext>
            </a:extLst>
          </p:cNvPr>
          <p:cNvSpPr/>
          <p:nvPr/>
        </p:nvSpPr>
        <p:spPr>
          <a:xfrm>
            <a:off x="8550999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4A3172A-E8E1-E60C-8E8E-72DC7D1C9556}"/>
              </a:ext>
            </a:extLst>
          </p:cNvPr>
          <p:cNvSpPr/>
          <p:nvPr/>
        </p:nvSpPr>
        <p:spPr>
          <a:xfrm>
            <a:off x="8550999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4EF4C1E-0699-FF9E-88C7-F5BF7ADF9174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8171572" y="116738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96E41-57A5-C374-90D6-29665EC61E78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8171572" y="155721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D8B0583-2262-0C80-EFFE-2CBBF5911F12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>
            <a:off x="8171572" y="77754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5CF03A1-E829-DB9A-A139-E89573B83399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>
            <a:off x="8171572" y="38178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F561811-AED6-37E1-67CC-E69C8714D183}"/>
              </a:ext>
            </a:extLst>
          </p:cNvPr>
          <p:cNvCxnSpPr>
            <a:cxnSpLocks/>
            <a:stCxn id="38" idx="6"/>
            <a:endCxn id="42" idx="2"/>
          </p:cNvCxnSpPr>
          <p:nvPr/>
        </p:nvCxnSpPr>
        <p:spPr>
          <a:xfrm>
            <a:off x="7687852" y="38178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3CCC98C-8417-93D4-B38F-4398E5CBEE2C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7687852" y="77754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A408D7C-DCF5-2F04-4454-39ADE629D5EC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>
            <a:off x="7687852" y="116738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65632D2-371C-BDFF-5410-A3D40A1A49AE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7687852" y="155721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96E6113-D18A-E23F-183D-0E938A458AE3}"/>
                  </a:ext>
                </a:extLst>
              </p:cNvPr>
              <p:cNvSpPr txBox="1"/>
              <p:nvPr/>
            </p:nvSpPr>
            <p:spPr>
              <a:xfrm>
                <a:off x="-6694" y="6509328"/>
                <a:ext cx="337547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is 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+mj-lt"/>
                  </a:rPr>
                  <a:t>not</a:t>
                </a:r>
                <a:r>
                  <a:rPr lang="en-US" altLang="zh-CN" b="0" i="0" dirty="0">
                    <a:latin typeface="+mj-lt"/>
                  </a:rPr>
                  <a:t> a good quantum number!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96E6113-D18A-E23F-183D-0E938A458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4" y="6509328"/>
                <a:ext cx="3375476" cy="391261"/>
              </a:xfrm>
              <a:prstGeom prst="rect">
                <a:avLst/>
              </a:prstGeom>
              <a:blipFill>
                <a:blip r:embed="rId8"/>
                <a:stretch>
                  <a:fillRect t="-9375" r="-542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2B02ED7C-F4B0-AAD6-A52C-E02DF5C85A81}"/>
              </a:ext>
            </a:extLst>
          </p:cNvPr>
          <p:cNvSpPr/>
          <p:nvPr/>
        </p:nvSpPr>
        <p:spPr>
          <a:xfrm>
            <a:off x="8745628" y="3415465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D87AAA9-D7B7-0FEA-CB5F-4456F6D254CC}"/>
              </a:ext>
            </a:extLst>
          </p:cNvPr>
          <p:cNvSpPr/>
          <p:nvPr/>
        </p:nvSpPr>
        <p:spPr>
          <a:xfrm>
            <a:off x="8255178" y="3415465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F63A50-AA93-6F0F-26F2-C2B683F2ED8B}"/>
              </a:ext>
            </a:extLst>
          </p:cNvPr>
          <p:cNvSpPr/>
          <p:nvPr/>
        </p:nvSpPr>
        <p:spPr>
          <a:xfrm>
            <a:off x="7776158" y="3415465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248BD12-4AD9-DEB7-4526-BD958B5EFA03}"/>
              </a:ext>
            </a:extLst>
          </p:cNvPr>
          <p:cNvSpPr/>
          <p:nvPr/>
        </p:nvSpPr>
        <p:spPr>
          <a:xfrm>
            <a:off x="7722158" y="492921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1FFFD6-8473-F7A0-6882-829443945BD1}"/>
              </a:ext>
            </a:extLst>
          </p:cNvPr>
          <p:cNvSpPr/>
          <p:nvPr/>
        </p:nvSpPr>
        <p:spPr>
          <a:xfrm>
            <a:off x="7722158" y="4539378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42B688-3570-7FAD-6307-0F08832CAFC6}"/>
              </a:ext>
            </a:extLst>
          </p:cNvPr>
          <p:cNvSpPr/>
          <p:nvPr/>
        </p:nvSpPr>
        <p:spPr>
          <a:xfrm>
            <a:off x="7722158" y="4149544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962D230-8F52-57C0-041E-AB393698965A}"/>
              </a:ext>
            </a:extLst>
          </p:cNvPr>
          <p:cNvSpPr/>
          <p:nvPr/>
        </p:nvSpPr>
        <p:spPr>
          <a:xfrm>
            <a:off x="7722158" y="375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ED1DA66-43EC-2DDF-5701-B3E0B1DD0E12}"/>
              </a:ext>
            </a:extLst>
          </p:cNvPr>
          <p:cNvSpPr/>
          <p:nvPr/>
        </p:nvSpPr>
        <p:spPr>
          <a:xfrm>
            <a:off x="8205878" y="4929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7392F79-7615-7F4F-D81B-6AC28133CE0B}"/>
              </a:ext>
            </a:extLst>
          </p:cNvPr>
          <p:cNvSpPr/>
          <p:nvPr/>
        </p:nvSpPr>
        <p:spPr>
          <a:xfrm>
            <a:off x="8205878" y="4539378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0D5380-DF93-8C7E-2D0E-0DF09A1B5B33}"/>
              </a:ext>
            </a:extLst>
          </p:cNvPr>
          <p:cNvSpPr/>
          <p:nvPr/>
        </p:nvSpPr>
        <p:spPr>
          <a:xfrm>
            <a:off x="8205878" y="4149544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45A05C-B660-B013-E171-51BDE87CCA6A}"/>
              </a:ext>
            </a:extLst>
          </p:cNvPr>
          <p:cNvSpPr/>
          <p:nvPr/>
        </p:nvSpPr>
        <p:spPr>
          <a:xfrm>
            <a:off x="8205878" y="375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76073C5-D4F2-1FA0-C1F1-0D1FA586B137}"/>
              </a:ext>
            </a:extLst>
          </p:cNvPr>
          <p:cNvSpPr/>
          <p:nvPr/>
        </p:nvSpPr>
        <p:spPr>
          <a:xfrm>
            <a:off x="8693305" y="4929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F376962-AC10-29CF-CBFC-EE6364741B04}"/>
              </a:ext>
            </a:extLst>
          </p:cNvPr>
          <p:cNvSpPr/>
          <p:nvPr/>
        </p:nvSpPr>
        <p:spPr>
          <a:xfrm>
            <a:off x="8693305" y="4539378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5C4A045-A9B5-BC50-4C7E-7A52BC978B22}"/>
              </a:ext>
            </a:extLst>
          </p:cNvPr>
          <p:cNvSpPr/>
          <p:nvPr/>
        </p:nvSpPr>
        <p:spPr>
          <a:xfrm>
            <a:off x="8693305" y="4149544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EEA18FC-FDC1-7F7F-0715-36AB98B92513}"/>
              </a:ext>
            </a:extLst>
          </p:cNvPr>
          <p:cNvSpPr/>
          <p:nvPr/>
        </p:nvSpPr>
        <p:spPr>
          <a:xfrm>
            <a:off x="8693305" y="375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86A5D2A-E00A-D431-2812-20231F188925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8313878" y="459337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46714D7-7951-500F-4F7D-7A1FC0E2AAA4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8313878" y="498321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021E5A6-C6B7-D9FD-6F2B-AAEAA3523468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8313878" y="420354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774C022-55C3-7DAC-29FA-F7EA23EAD1B2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8313878" y="380777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4AB2C13-2660-82F5-EE59-ED66FABBA4AD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7830158" y="380777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7888F03-D894-1DEA-5FF9-85F32A1E4560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7830158" y="420354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3680934-C871-F222-CFD1-3E36EF964A8F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7830158" y="459337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A6B6F0B-12B0-7C2D-7354-F4ED8B171116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7830158" y="498321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1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9" name="直接连接符 1368">
            <a:extLst>
              <a:ext uri="{FF2B5EF4-FFF2-40B4-BE49-F238E27FC236}">
                <a16:creationId xmlns:a16="http://schemas.microsoft.com/office/drawing/2014/main" id="{C89BEF07-30AB-7303-90CF-72905278B748}"/>
              </a:ext>
            </a:extLst>
          </p:cNvPr>
          <p:cNvCxnSpPr>
            <a:cxnSpLocks/>
            <a:stCxn id="1050" idx="4"/>
            <a:endCxn id="1048" idx="0"/>
          </p:cNvCxnSpPr>
          <p:nvPr/>
        </p:nvCxnSpPr>
        <p:spPr>
          <a:xfrm>
            <a:off x="4170788" y="2588103"/>
            <a:ext cx="0" cy="67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D78DF63-0B81-35E9-F716-A7922D1C58C5}"/>
              </a:ext>
            </a:extLst>
          </p:cNvPr>
          <p:cNvCxnSpPr>
            <a:cxnSpLocks/>
            <a:stCxn id="1046" idx="4"/>
            <a:endCxn id="1031" idx="0"/>
          </p:cNvCxnSpPr>
          <p:nvPr/>
        </p:nvCxnSpPr>
        <p:spPr>
          <a:xfrm>
            <a:off x="3683361" y="2588103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9" name="直接连接符 1058">
            <a:extLst>
              <a:ext uri="{FF2B5EF4-FFF2-40B4-BE49-F238E27FC236}">
                <a16:creationId xmlns:a16="http://schemas.microsoft.com/office/drawing/2014/main" id="{8B7C8BC3-BB8C-BA08-564D-83A2926610F4}"/>
              </a:ext>
            </a:extLst>
          </p:cNvPr>
          <p:cNvCxnSpPr>
            <a:cxnSpLocks/>
            <a:stCxn id="1030" idx="4"/>
            <a:endCxn id="1027" idx="0"/>
          </p:cNvCxnSpPr>
          <p:nvPr/>
        </p:nvCxnSpPr>
        <p:spPr>
          <a:xfrm>
            <a:off x="3199641" y="2588103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1" name="直接连接符 1370">
            <a:extLst>
              <a:ext uri="{FF2B5EF4-FFF2-40B4-BE49-F238E27FC236}">
                <a16:creationId xmlns:a16="http://schemas.microsoft.com/office/drawing/2014/main" id="{2BBFB929-D88D-7950-5228-CC53F94CC783}"/>
              </a:ext>
            </a:extLst>
          </p:cNvPr>
          <p:cNvCxnSpPr>
            <a:cxnSpLocks/>
            <a:stCxn id="1028" idx="4"/>
            <a:endCxn id="1027" idx="0"/>
          </p:cNvCxnSpPr>
          <p:nvPr/>
        </p:nvCxnSpPr>
        <p:spPr>
          <a:xfrm>
            <a:off x="3199641" y="3373703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51D9F9-33F1-FBD2-FA42-F60C4D3ACC79}"/>
              </a:ext>
            </a:extLst>
          </p:cNvPr>
          <p:cNvCxnSpPr>
            <a:cxnSpLocks/>
            <a:stCxn id="1027" idx="4"/>
          </p:cNvCxnSpPr>
          <p:nvPr/>
        </p:nvCxnSpPr>
        <p:spPr>
          <a:xfrm>
            <a:off x="3199641" y="3763537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/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BA42FA8-8E18-0842-A975-9B4B0EE92BD6}"/>
              </a:ext>
            </a:extLst>
          </p:cNvPr>
          <p:cNvCxnSpPr>
            <a:cxnSpLocks/>
          </p:cNvCxnSpPr>
          <p:nvPr/>
        </p:nvCxnSpPr>
        <p:spPr>
          <a:xfrm>
            <a:off x="3687669" y="2274342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858485D-098F-50E5-A818-DAA31027A870}"/>
              </a:ext>
            </a:extLst>
          </p:cNvPr>
          <p:cNvCxnSpPr>
            <a:cxnSpLocks/>
          </p:cNvCxnSpPr>
          <p:nvPr/>
        </p:nvCxnSpPr>
        <p:spPr>
          <a:xfrm>
            <a:off x="3203604" y="2262912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10D0C5D-519F-4F61-3C51-1B3426D3B0DA}"/>
              </a:ext>
            </a:extLst>
          </p:cNvPr>
          <p:cNvCxnSpPr>
            <a:cxnSpLocks/>
            <a:stCxn id="1047" idx="0"/>
          </p:cNvCxnSpPr>
          <p:nvPr/>
        </p:nvCxnSpPr>
        <p:spPr>
          <a:xfrm flipH="1" flipV="1">
            <a:off x="4170330" y="2218511"/>
            <a:ext cx="458" cy="143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translation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039600" cy="1149079"/>
          </a:xfrm>
        </p:spPr>
        <p:txBody>
          <a:bodyPr/>
          <a:lstStyle/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Helix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7655A9-AC03-C365-1A44-B866FD4B34C8}"/>
                  </a:ext>
                </a:extLst>
              </p:cNvPr>
              <p:cNvSpPr txBox="1"/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7655A9-AC03-C365-1A44-B866FD4B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B140251-1003-44F4-20C0-E3297C1C29D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059542" y="2221026"/>
            <a:ext cx="705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B6AB183-7B73-1B28-4959-384B17E2621F}"/>
                  </a:ext>
                </a:extLst>
              </p:cNvPr>
              <p:cNvSpPr txBox="1"/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B6AB183-7B73-1B28-4959-384B17E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1317F32-D441-DDDC-AB3E-04DFC740593E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228974" y="580245"/>
            <a:ext cx="4041" cy="434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7" name="椭圆 1026">
            <a:extLst>
              <a:ext uri="{FF2B5EF4-FFF2-40B4-BE49-F238E27FC236}">
                <a16:creationId xmlns:a16="http://schemas.microsoft.com/office/drawing/2014/main" id="{13B7AC58-B1DF-8487-C02D-BF2BF048EE9A}"/>
              </a:ext>
            </a:extLst>
          </p:cNvPr>
          <p:cNvSpPr/>
          <p:nvPr/>
        </p:nvSpPr>
        <p:spPr>
          <a:xfrm>
            <a:off x="3145641" y="36555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833A39E5-E18F-001E-9070-C79622DB6081}"/>
              </a:ext>
            </a:extLst>
          </p:cNvPr>
          <p:cNvSpPr/>
          <p:nvPr/>
        </p:nvSpPr>
        <p:spPr>
          <a:xfrm>
            <a:off x="3145641" y="326570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椭圆 1028">
            <a:extLst>
              <a:ext uri="{FF2B5EF4-FFF2-40B4-BE49-F238E27FC236}">
                <a16:creationId xmlns:a16="http://schemas.microsoft.com/office/drawing/2014/main" id="{3EE8D261-44A4-D1BE-B3D8-A18A69380A8C}"/>
              </a:ext>
            </a:extLst>
          </p:cNvPr>
          <p:cNvSpPr/>
          <p:nvPr/>
        </p:nvSpPr>
        <p:spPr>
          <a:xfrm>
            <a:off x="3145641" y="287586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椭圆 1029">
            <a:extLst>
              <a:ext uri="{FF2B5EF4-FFF2-40B4-BE49-F238E27FC236}">
                <a16:creationId xmlns:a16="http://schemas.microsoft.com/office/drawing/2014/main" id="{E7A0B11F-FC1B-9581-B2AA-1C1D77AFF347}"/>
              </a:ext>
            </a:extLst>
          </p:cNvPr>
          <p:cNvSpPr/>
          <p:nvPr/>
        </p:nvSpPr>
        <p:spPr>
          <a:xfrm>
            <a:off x="3145641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椭圆 1030">
            <a:extLst>
              <a:ext uri="{FF2B5EF4-FFF2-40B4-BE49-F238E27FC236}">
                <a16:creationId xmlns:a16="http://schemas.microsoft.com/office/drawing/2014/main" id="{0FBC49E4-B6D5-D027-A7B9-0C4B48F53837}"/>
              </a:ext>
            </a:extLst>
          </p:cNvPr>
          <p:cNvSpPr/>
          <p:nvPr/>
        </p:nvSpPr>
        <p:spPr>
          <a:xfrm>
            <a:off x="3629361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椭圆 1035">
            <a:extLst>
              <a:ext uri="{FF2B5EF4-FFF2-40B4-BE49-F238E27FC236}">
                <a16:creationId xmlns:a16="http://schemas.microsoft.com/office/drawing/2014/main" id="{ADE0FB1B-30F8-3163-0316-7CC3D7F50F3F}"/>
              </a:ext>
            </a:extLst>
          </p:cNvPr>
          <p:cNvSpPr/>
          <p:nvPr/>
        </p:nvSpPr>
        <p:spPr>
          <a:xfrm>
            <a:off x="3629361" y="326570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椭圆 1037">
            <a:extLst>
              <a:ext uri="{FF2B5EF4-FFF2-40B4-BE49-F238E27FC236}">
                <a16:creationId xmlns:a16="http://schemas.microsoft.com/office/drawing/2014/main" id="{58A6AACE-CA2A-BD90-4C8A-B81473F406BF}"/>
              </a:ext>
            </a:extLst>
          </p:cNvPr>
          <p:cNvSpPr/>
          <p:nvPr/>
        </p:nvSpPr>
        <p:spPr>
          <a:xfrm>
            <a:off x="3629361" y="287586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椭圆 1045">
            <a:extLst>
              <a:ext uri="{FF2B5EF4-FFF2-40B4-BE49-F238E27FC236}">
                <a16:creationId xmlns:a16="http://schemas.microsoft.com/office/drawing/2014/main" id="{BCFD4685-54DC-BAC2-7281-C49B0E06F759}"/>
              </a:ext>
            </a:extLst>
          </p:cNvPr>
          <p:cNvSpPr/>
          <p:nvPr/>
        </p:nvSpPr>
        <p:spPr>
          <a:xfrm>
            <a:off x="3629361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椭圆 1046">
            <a:extLst>
              <a:ext uri="{FF2B5EF4-FFF2-40B4-BE49-F238E27FC236}">
                <a16:creationId xmlns:a16="http://schemas.microsoft.com/office/drawing/2014/main" id="{74DD78DA-0249-A243-EFB1-DA45E81CBD6B}"/>
              </a:ext>
            </a:extLst>
          </p:cNvPr>
          <p:cNvSpPr/>
          <p:nvPr/>
        </p:nvSpPr>
        <p:spPr>
          <a:xfrm>
            <a:off x="4116788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椭圆 1047">
            <a:extLst>
              <a:ext uri="{FF2B5EF4-FFF2-40B4-BE49-F238E27FC236}">
                <a16:creationId xmlns:a16="http://schemas.microsoft.com/office/drawing/2014/main" id="{E41EDD8B-63C3-16A7-6C6E-3C02D58C8D17}"/>
              </a:ext>
            </a:extLst>
          </p:cNvPr>
          <p:cNvSpPr/>
          <p:nvPr/>
        </p:nvSpPr>
        <p:spPr>
          <a:xfrm>
            <a:off x="4116788" y="326570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椭圆 1048">
            <a:extLst>
              <a:ext uri="{FF2B5EF4-FFF2-40B4-BE49-F238E27FC236}">
                <a16:creationId xmlns:a16="http://schemas.microsoft.com/office/drawing/2014/main" id="{29FCFD61-91DD-4CD0-0D9C-466BDFBF71ED}"/>
              </a:ext>
            </a:extLst>
          </p:cNvPr>
          <p:cNvSpPr/>
          <p:nvPr/>
        </p:nvSpPr>
        <p:spPr>
          <a:xfrm>
            <a:off x="4116788" y="287586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椭圆 1049">
            <a:extLst>
              <a:ext uri="{FF2B5EF4-FFF2-40B4-BE49-F238E27FC236}">
                <a16:creationId xmlns:a16="http://schemas.microsoft.com/office/drawing/2014/main" id="{BBFBA91C-3362-3D62-90D1-1C5085C39D93}"/>
              </a:ext>
            </a:extLst>
          </p:cNvPr>
          <p:cNvSpPr/>
          <p:nvPr/>
        </p:nvSpPr>
        <p:spPr>
          <a:xfrm>
            <a:off x="4116788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1" name="直接连接符 1050">
            <a:extLst>
              <a:ext uri="{FF2B5EF4-FFF2-40B4-BE49-F238E27FC236}">
                <a16:creationId xmlns:a16="http://schemas.microsoft.com/office/drawing/2014/main" id="{241346C7-CC6A-5081-0993-A84774359130}"/>
              </a:ext>
            </a:extLst>
          </p:cNvPr>
          <p:cNvCxnSpPr>
            <a:cxnSpLocks/>
            <a:stCxn id="1036" idx="6"/>
            <a:endCxn id="1048" idx="2"/>
          </p:cNvCxnSpPr>
          <p:nvPr/>
        </p:nvCxnSpPr>
        <p:spPr>
          <a:xfrm>
            <a:off x="3737361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2" name="直接连接符 1051">
            <a:extLst>
              <a:ext uri="{FF2B5EF4-FFF2-40B4-BE49-F238E27FC236}">
                <a16:creationId xmlns:a16="http://schemas.microsoft.com/office/drawing/2014/main" id="{71A95FCC-0329-DA29-D901-7CA8F273E4DC}"/>
              </a:ext>
            </a:extLst>
          </p:cNvPr>
          <p:cNvCxnSpPr>
            <a:cxnSpLocks/>
            <a:stCxn id="1031" idx="6"/>
            <a:endCxn id="1047" idx="2"/>
          </p:cNvCxnSpPr>
          <p:nvPr/>
        </p:nvCxnSpPr>
        <p:spPr>
          <a:xfrm>
            <a:off x="3737361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3" name="直接连接符 1052">
            <a:extLst>
              <a:ext uri="{FF2B5EF4-FFF2-40B4-BE49-F238E27FC236}">
                <a16:creationId xmlns:a16="http://schemas.microsoft.com/office/drawing/2014/main" id="{9CDC4418-8EC8-E87C-F582-1B071D52A25D}"/>
              </a:ext>
            </a:extLst>
          </p:cNvPr>
          <p:cNvCxnSpPr>
            <a:cxnSpLocks/>
            <a:stCxn id="1038" idx="6"/>
            <a:endCxn id="1049" idx="2"/>
          </p:cNvCxnSpPr>
          <p:nvPr/>
        </p:nvCxnSpPr>
        <p:spPr>
          <a:xfrm>
            <a:off x="3737361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4" name="直接连接符 1053">
            <a:extLst>
              <a:ext uri="{FF2B5EF4-FFF2-40B4-BE49-F238E27FC236}">
                <a16:creationId xmlns:a16="http://schemas.microsoft.com/office/drawing/2014/main" id="{C1DF0147-03A2-6087-CD11-F938E7A3FE7C}"/>
              </a:ext>
            </a:extLst>
          </p:cNvPr>
          <p:cNvCxnSpPr>
            <a:cxnSpLocks/>
            <a:stCxn id="1046" idx="6"/>
            <a:endCxn id="1050" idx="2"/>
          </p:cNvCxnSpPr>
          <p:nvPr/>
        </p:nvCxnSpPr>
        <p:spPr>
          <a:xfrm>
            <a:off x="3737361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5" name="直接连接符 1054">
            <a:extLst>
              <a:ext uri="{FF2B5EF4-FFF2-40B4-BE49-F238E27FC236}">
                <a16:creationId xmlns:a16="http://schemas.microsoft.com/office/drawing/2014/main" id="{ACBF77AC-5CC1-5B7B-2D89-FF0A88DCB44E}"/>
              </a:ext>
            </a:extLst>
          </p:cNvPr>
          <p:cNvCxnSpPr>
            <a:cxnSpLocks/>
            <a:stCxn id="1030" idx="6"/>
            <a:endCxn id="1046" idx="2"/>
          </p:cNvCxnSpPr>
          <p:nvPr/>
        </p:nvCxnSpPr>
        <p:spPr>
          <a:xfrm>
            <a:off x="3253641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6" name="直接连接符 1055">
            <a:extLst>
              <a:ext uri="{FF2B5EF4-FFF2-40B4-BE49-F238E27FC236}">
                <a16:creationId xmlns:a16="http://schemas.microsoft.com/office/drawing/2014/main" id="{9E1A2332-9ED3-255C-AC3D-65F1961E4BDD}"/>
              </a:ext>
            </a:extLst>
          </p:cNvPr>
          <p:cNvCxnSpPr>
            <a:cxnSpLocks/>
            <a:stCxn id="1029" idx="6"/>
            <a:endCxn id="1038" idx="2"/>
          </p:cNvCxnSpPr>
          <p:nvPr/>
        </p:nvCxnSpPr>
        <p:spPr>
          <a:xfrm>
            <a:off x="3253641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7" name="直接连接符 1056">
            <a:extLst>
              <a:ext uri="{FF2B5EF4-FFF2-40B4-BE49-F238E27FC236}">
                <a16:creationId xmlns:a16="http://schemas.microsoft.com/office/drawing/2014/main" id="{01B20EE2-4DEF-F6D9-BEE0-EB33D9C7F4A4}"/>
              </a:ext>
            </a:extLst>
          </p:cNvPr>
          <p:cNvCxnSpPr>
            <a:cxnSpLocks/>
            <a:stCxn id="1028" idx="6"/>
            <a:endCxn id="1036" idx="2"/>
          </p:cNvCxnSpPr>
          <p:nvPr/>
        </p:nvCxnSpPr>
        <p:spPr>
          <a:xfrm>
            <a:off x="3253641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8" name="直接连接符 1057">
            <a:extLst>
              <a:ext uri="{FF2B5EF4-FFF2-40B4-BE49-F238E27FC236}">
                <a16:creationId xmlns:a16="http://schemas.microsoft.com/office/drawing/2014/main" id="{E86B5A06-9EFB-A168-A5AA-00B4BA3BC85A}"/>
              </a:ext>
            </a:extLst>
          </p:cNvPr>
          <p:cNvCxnSpPr>
            <a:cxnSpLocks/>
            <a:stCxn id="1027" idx="6"/>
            <a:endCxn id="1031" idx="2"/>
          </p:cNvCxnSpPr>
          <p:nvPr/>
        </p:nvCxnSpPr>
        <p:spPr>
          <a:xfrm>
            <a:off x="3253641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7" name="文本框 1266">
                <a:extLst>
                  <a:ext uri="{FF2B5EF4-FFF2-40B4-BE49-F238E27FC236}">
                    <a16:creationId xmlns:a16="http://schemas.microsoft.com/office/drawing/2014/main" id="{BBF286BB-8D6B-0166-4CDF-B0A2C5CA457F}"/>
                  </a:ext>
                </a:extLst>
              </p:cNvPr>
              <p:cNvSpPr txBox="1"/>
              <p:nvPr/>
            </p:nvSpPr>
            <p:spPr>
              <a:xfrm>
                <a:off x="171080" y="2936637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7" name="文本框 1266">
                <a:extLst>
                  <a:ext uri="{FF2B5EF4-FFF2-40B4-BE49-F238E27FC236}">
                    <a16:creationId xmlns:a16="http://schemas.microsoft.com/office/drawing/2014/main" id="{BBF286BB-8D6B-0166-4CDF-B0A2C5CA4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80" y="2936637"/>
                <a:ext cx="469744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86F1CFF-93E2-1836-3CA8-871EB1854D82}"/>
              </a:ext>
            </a:extLst>
          </p:cNvPr>
          <p:cNvCxnSpPr>
            <a:cxnSpLocks/>
          </p:cNvCxnSpPr>
          <p:nvPr/>
        </p:nvCxnSpPr>
        <p:spPr>
          <a:xfrm>
            <a:off x="8235091" y="298033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D19B68-1CE4-6A9C-B61D-9968C719FF03}"/>
              </a:ext>
            </a:extLst>
          </p:cNvPr>
          <p:cNvCxnSpPr>
            <a:cxnSpLocks/>
          </p:cNvCxnSpPr>
          <p:nvPr/>
        </p:nvCxnSpPr>
        <p:spPr>
          <a:xfrm>
            <a:off x="7755031" y="286603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5DFD724-A96B-4441-3ABF-11606BBC5D36}"/>
              </a:ext>
            </a:extLst>
          </p:cNvPr>
          <p:cNvCxnSpPr>
            <a:cxnSpLocks/>
          </p:cNvCxnSpPr>
          <p:nvPr/>
        </p:nvCxnSpPr>
        <p:spPr>
          <a:xfrm>
            <a:off x="8238901" y="298033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CDEA485-4063-FF79-D543-2E7AA841D70E}"/>
              </a:ext>
            </a:extLst>
          </p:cNvPr>
          <p:cNvCxnSpPr>
            <a:cxnSpLocks/>
          </p:cNvCxnSpPr>
          <p:nvPr/>
        </p:nvCxnSpPr>
        <p:spPr>
          <a:xfrm flipH="1" flipV="1">
            <a:off x="8715151" y="242202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D65061D-9151-C5DD-7359-27064893B26C}"/>
              </a:ext>
            </a:extLst>
          </p:cNvPr>
          <p:cNvCxnSpPr>
            <a:cxnSpLocks/>
          </p:cNvCxnSpPr>
          <p:nvPr/>
        </p:nvCxnSpPr>
        <p:spPr>
          <a:xfrm>
            <a:off x="7755031" y="286603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510BAA01-5F83-7392-B840-AB00E1706227}"/>
              </a:ext>
            </a:extLst>
          </p:cNvPr>
          <p:cNvSpPr/>
          <p:nvPr/>
        </p:nvSpPr>
        <p:spPr>
          <a:xfrm>
            <a:off x="7701377" y="16413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25D39B0-303A-161D-F8AD-63DF4347B173}"/>
              </a:ext>
            </a:extLst>
          </p:cNvPr>
          <p:cNvSpPr/>
          <p:nvPr/>
        </p:nvSpPr>
        <p:spPr>
          <a:xfrm>
            <a:off x="7701377" y="12515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E5582D6-8CF0-323A-D7DA-55E0D1A78C3E}"/>
              </a:ext>
            </a:extLst>
          </p:cNvPr>
          <p:cNvSpPr/>
          <p:nvPr/>
        </p:nvSpPr>
        <p:spPr>
          <a:xfrm>
            <a:off x="7701377" y="8617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7CCEDD7-E2E5-2178-E55F-E055FF6C146F}"/>
              </a:ext>
            </a:extLst>
          </p:cNvPr>
          <p:cNvSpPr/>
          <p:nvPr/>
        </p:nvSpPr>
        <p:spPr>
          <a:xfrm>
            <a:off x="7701377" y="4659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E7012CF-5769-9261-2FC4-FBEAB1BB2014}"/>
              </a:ext>
            </a:extLst>
          </p:cNvPr>
          <p:cNvSpPr/>
          <p:nvPr/>
        </p:nvSpPr>
        <p:spPr>
          <a:xfrm>
            <a:off x="8185097" y="16413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8E67567-2E68-42A3-71BF-F9CFE47A553E}"/>
              </a:ext>
            </a:extLst>
          </p:cNvPr>
          <p:cNvSpPr/>
          <p:nvPr/>
        </p:nvSpPr>
        <p:spPr>
          <a:xfrm>
            <a:off x="8185097" y="12515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78E3A57-20C2-2095-4B8E-BB3769F735FC}"/>
              </a:ext>
            </a:extLst>
          </p:cNvPr>
          <p:cNvSpPr/>
          <p:nvPr/>
        </p:nvSpPr>
        <p:spPr>
          <a:xfrm>
            <a:off x="8185097" y="8617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3FAB6EB-6F23-3387-6DBE-C28997FD16E5}"/>
              </a:ext>
            </a:extLst>
          </p:cNvPr>
          <p:cNvSpPr/>
          <p:nvPr/>
        </p:nvSpPr>
        <p:spPr>
          <a:xfrm>
            <a:off x="8185097" y="4659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3AE47F6-27AF-F715-0EA5-677D7875C6F7}"/>
              </a:ext>
            </a:extLst>
          </p:cNvPr>
          <p:cNvSpPr/>
          <p:nvPr/>
        </p:nvSpPr>
        <p:spPr>
          <a:xfrm>
            <a:off x="8672524" y="16413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1694430-BB36-A584-C55F-6A0E94C57696}"/>
              </a:ext>
            </a:extLst>
          </p:cNvPr>
          <p:cNvSpPr/>
          <p:nvPr/>
        </p:nvSpPr>
        <p:spPr>
          <a:xfrm>
            <a:off x="8672524" y="12515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605E0EE-4528-23DF-7A4F-F2A39D8883F5}"/>
              </a:ext>
            </a:extLst>
          </p:cNvPr>
          <p:cNvSpPr/>
          <p:nvPr/>
        </p:nvSpPr>
        <p:spPr>
          <a:xfrm>
            <a:off x="8672524" y="8617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B2832E-EF6C-F9BB-BDDC-77E5E1420CF9}"/>
              </a:ext>
            </a:extLst>
          </p:cNvPr>
          <p:cNvSpPr/>
          <p:nvPr/>
        </p:nvSpPr>
        <p:spPr>
          <a:xfrm>
            <a:off x="8672524" y="4659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A59A149-45C7-C7F1-3C5D-F4F3CE78FC8D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8293097" y="13055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D0AB92E-EE49-327E-7B6A-E1CF1AECE8D4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8293097" y="169539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9BDDC56-C886-E74D-3AD2-C4BBDC39487A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293097" y="91572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C0E5F2E-1604-9271-1332-5EF63AB8C032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293097" y="5199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3BF415C-344E-966E-C033-23B1D5ECF525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7809377" y="5199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748D016-B43B-CEAD-95AE-805CBCCD8797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7809377" y="91572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6DA4F53-553E-A435-AEE3-22BBFAEDCB0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7809377" y="13055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F3E1115-23EB-A9AF-3FC8-22657BA7363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7809377" y="169539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9CC01B9-7C37-F18B-73C0-C6598382C254}"/>
                  </a:ext>
                </a:extLst>
              </p:cNvPr>
              <p:cNvSpPr txBox="1"/>
              <p:nvPr/>
            </p:nvSpPr>
            <p:spPr>
              <a:xfrm>
                <a:off x="-6694" y="6509328"/>
                <a:ext cx="302281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is a good quantum number!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9CC01B9-7C37-F18B-73C0-C6598382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4" y="6509328"/>
                <a:ext cx="3022815" cy="391261"/>
              </a:xfrm>
              <a:prstGeom prst="rect">
                <a:avLst/>
              </a:prstGeom>
              <a:blipFill>
                <a:blip r:embed="rId8"/>
                <a:stretch>
                  <a:fillRect t="-9375" r="-60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0" name="直接连接符 1359">
            <a:extLst>
              <a:ext uri="{FF2B5EF4-FFF2-40B4-BE49-F238E27FC236}">
                <a16:creationId xmlns:a16="http://schemas.microsoft.com/office/drawing/2014/main" id="{417C8D8D-D30B-E5D7-BEBD-B0F22E1D954E}"/>
              </a:ext>
            </a:extLst>
          </p:cNvPr>
          <p:cNvCxnSpPr>
            <a:cxnSpLocks/>
            <a:stCxn id="1027" idx="7"/>
            <a:endCxn id="1036" idx="3"/>
          </p:cNvCxnSpPr>
          <p:nvPr/>
        </p:nvCxnSpPr>
        <p:spPr>
          <a:xfrm flipV="1">
            <a:off x="3237825" y="3357887"/>
            <a:ext cx="407352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5" name="直接连接符 1364">
            <a:extLst>
              <a:ext uri="{FF2B5EF4-FFF2-40B4-BE49-F238E27FC236}">
                <a16:creationId xmlns:a16="http://schemas.microsoft.com/office/drawing/2014/main" id="{94E0DA5A-68EE-4F75-C83F-8724EE304782}"/>
              </a:ext>
            </a:extLst>
          </p:cNvPr>
          <p:cNvCxnSpPr>
            <a:cxnSpLocks/>
            <a:stCxn id="1031" idx="7"/>
            <a:endCxn id="1048" idx="3"/>
          </p:cNvCxnSpPr>
          <p:nvPr/>
        </p:nvCxnSpPr>
        <p:spPr>
          <a:xfrm flipV="1">
            <a:off x="3721545" y="3357887"/>
            <a:ext cx="411059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5" name="直接连接符 1374">
            <a:extLst>
              <a:ext uri="{FF2B5EF4-FFF2-40B4-BE49-F238E27FC236}">
                <a16:creationId xmlns:a16="http://schemas.microsoft.com/office/drawing/2014/main" id="{8287E02D-D508-B6EC-9871-64F4582542D0}"/>
              </a:ext>
            </a:extLst>
          </p:cNvPr>
          <p:cNvCxnSpPr>
            <a:cxnSpLocks/>
            <a:stCxn id="1036" idx="4"/>
            <a:endCxn id="1031" idx="0"/>
          </p:cNvCxnSpPr>
          <p:nvPr/>
        </p:nvCxnSpPr>
        <p:spPr>
          <a:xfrm>
            <a:off x="3683361" y="3373703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8" name="直接连接符 1377">
            <a:extLst>
              <a:ext uri="{FF2B5EF4-FFF2-40B4-BE49-F238E27FC236}">
                <a16:creationId xmlns:a16="http://schemas.microsoft.com/office/drawing/2014/main" id="{04F50ADE-60EE-CFA2-A5D1-442366980E49}"/>
              </a:ext>
            </a:extLst>
          </p:cNvPr>
          <p:cNvCxnSpPr>
            <a:cxnSpLocks/>
            <a:stCxn id="1048" idx="4"/>
            <a:endCxn id="1047" idx="0"/>
          </p:cNvCxnSpPr>
          <p:nvPr/>
        </p:nvCxnSpPr>
        <p:spPr>
          <a:xfrm>
            <a:off x="4170788" y="3373703"/>
            <a:ext cx="0" cy="2818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8" name="连接符: 曲线 1387">
            <a:extLst>
              <a:ext uri="{FF2B5EF4-FFF2-40B4-BE49-F238E27FC236}">
                <a16:creationId xmlns:a16="http://schemas.microsoft.com/office/drawing/2014/main" id="{CFA0B34E-80CD-324D-4D8C-DD2E325731AB}"/>
              </a:ext>
            </a:extLst>
          </p:cNvPr>
          <p:cNvCxnSpPr>
            <a:cxnSpLocks/>
            <a:stCxn id="1030" idx="0"/>
            <a:endCxn id="1027" idx="4"/>
          </p:cNvCxnSpPr>
          <p:nvPr/>
        </p:nvCxnSpPr>
        <p:spPr>
          <a:xfrm rot="16200000" flipH="1">
            <a:off x="2557924" y="3121820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3" name="直接连接符 1042">
            <a:extLst>
              <a:ext uri="{FF2B5EF4-FFF2-40B4-BE49-F238E27FC236}">
                <a16:creationId xmlns:a16="http://schemas.microsoft.com/office/drawing/2014/main" id="{A56F400F-4230-AB3B-22F8-5B18156D9911}"/>
              </a:ext>
            </a:extLst>
          </p:cNvPr>
          <p:cNvCxnSpPr>
            <a:cxnSpLocks/>
            <a:endCxn id="1030" idx="0"/>
          </p:cNvCxnSpPr>
          <p:nvPr/>
        </p:nvCxnSpPr>
        <p:spPr>
          <a:xfrm>
            <a:off x="3199641" y="2273095"/>
            <a:ext cx="0" cy="207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9" name="连接符: 曲线 1068">
            <a:extLst>
              <a:ext uri="{FF2B5EF4-FFF2-40B4-BE49-F238E27FC236}">
                <a16:creationId xmlns:a16="http://schemas.microsoft.com/office/drawing/2014/main" id="{13FC52A9-6FF8-E12F-20E2-D865B16FCA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36669" y="3115470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63B4D44-FA04-3446-C8EA-0A88129F9317}"/>
              </a:ext>
            </a:extLst>
          </p:cNvPr>
          <p:cNvCxnSpPr>
            <a:cxnSpLocks/>
            <a:endCxn id="1046" idx="0"/>
          </p:cNvCxnSpPr>
          <p:nvPr/>
        </p:nvCxnSpPr>
        <p:spPr>
          <a:xfrm flipH="1">
            <a:off x="3683361" y="2271566"/>
            <a:ext cx="3234" cy="208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1" name="直接箭头连接符 1360">
            <a:extLst>
              <a:ext uri="{FF2B5EF4-FFF2-40B4-BE49-F238E27FC236}">
                <a16:creationId xmlns:a16="http://schemas.microsoft.com/office/drawing/2014/main" id="{C0A9F059-04D2-02C1-9FEE-366171232621}"/>
              </a:ext>
            </a:extLst>
          </p:cNvPr>
          <p:cNvCxnSpPr>
            <a:cxnSpLocks/>
          </p:cNvCxnSpPr>
          <p:nvPr/>
        </p:nvCxnSpPr>
        <p:spPr>
          <a:xfrm flipV="1">
            <a:off x="4172431" y="3444269"/>
            <a:ext cx="653" cy="208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4" name="连接符: 曲线 1363">
            <a:extLst>
              <a:ext uri="{FF2B5EF4-FFF2-40B4-BE49-F238E27FC236}">
                <a16:creationId xmlns:a16="http://schemas.microsoft.com/office/drawing/2014/main" id="{08E34496-D646-5A48-FFFA-A3AE2314CC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23798" y="3115470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67" name="直接连接符 1366">
            <a:extLst>
              <a:ext uri="{FF2B5EF4-FFF2-40B4-BE49-F238E27FC236}">
                <a16:creationId xmlns:a16="http://schemas.microsoft.com/office/drawing/2014/main" id="{4981E99D-A0D5-A035-2E79-12A125017AD3}"/>
              </a:ext>
            </a:extLst>
          </p:cNvPr>
          <p:cNvCxnSpPr>
            <a:cxnSpLocks/>
          </p:cNvCxnSpPr>
          <p:nvPr/>
        </p:nvCxnSpPr>
        <p:spPr>
          <a:xfrm>
            <a:off x="3685589" y="3767779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8" name="直接连接符 1367">
            <a:extLst>
              <a:ext uri="{FF2B5EF4-FFF2-40B4-BE49-F238E27FC236}">
                <a16:creationId xmlns:a16="http://schemas.microsoft.com/office/drawing/2014/main" id="{C4288D5F-53BB-1CB5-B382-4DE34D835446}"/>
              </a:ext>
            </a:extLst>
          </p:cNvPr>
          <p:cNvCxnSpPr>
            <a:cxnSpLocks/>
          </p:cNvCxnSpPr>
          <p:nvPr/>
        </p:nvCxnSpPr>
        <p:spPr>
          <a:xfrm>
            <a:off x="4173249" y="3767778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9" name="直接连接符 1038">
            <a:extLst>
              <a:ext uri="{FF2B5EF4-FFF2-40B4-BE49-F238E27FC236}">
                <a16:creationId xmlns:a16="http://schemas.microsoft.com/office/drawing/2014/main" id="{0247EF03-71FA-718A-A719-32A7A1132184}"/>
              </a:ext>
            </a:extLst>
          </p:cNvPr>
          <p:cNvCxnSpPr>
            <a:cxnSpLocks/>
            <a:stCxn id="1074" idx="4"/>
            <a:endCxn id="1072" idx="0"/>
          </p:cNvCxnSpPr>
          <p:nvPr/>
        </p:nvCxnSpPr>
        <p:spPr>
          <a:xfrm>
            <a:off x="7221661" y="2592119"/>
            <a:ext cx="0" cy="67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0" name="直接连接符 1039">
            <a:extLst>
              <a:ext uri="{FF2B5EF4-FFF2-40B4-BE49-F238E27FC236}">
                <a16:creationId xmlns:a16="http://schemas.microsoft.com/office/drawing/2014/main" id="{A6D2BDDB-1814-FAB6-4A23-EC9EB357CB6E}"/>
              </a:ext>
            </a:extLst>
          </p:cNvPr>
          <p:cNvCxnSpPr>
            <a:cxnSpLocks/>
            <a:stCxn id="1070" idx="4"/>
            <a:endCxn id="1066" idx="0"/>
          </p:cNvCxnSpPr>
          <p:nvPr/>
        </p:nvCxnSpPr>
        <p:spPr>
          <a:xfrm>
            <a:off x="6734234" y="2592119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1" name="直接连接符 1040">
            <a:extLst>
              <a:ext uri="{FF2B5EF4-FFF2-40B4-BE49-F238E27FC236}">
                <a16:creationId xmlns:a16="http://schemas.microsoft.com/office/drawing/2014/main" id="{7E42DB22-0E20-691D-C753-6D5851512D40}"/>
              </a:ext>
            </a:extLst>
          </p:cNvPr>
          <p:cNvCxnSpPr>
            <a:cxnSpLocks/>
            <a:stCxn id="1065" idx="4"/>
            <a:endCxn id="1062" idx="0"/>
          </p:cNvCxnSpPr>
          <p:nvPr/>
        </p:nvCxnSpPr>
        <p:spPr>
          <a:xfrm>
            <a:off x="6250514" y="2592119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2" name="直接连接符 1041">
            <a:extLst>
              <a:ext uri="{FF2B5EF4-FFF2-40B4-BE49-F238E27FC236}">
                <a16:creationId xmlns:a16="http://schemas.microsoft.com/office/drawing/2014/main" id="{7E8BF359-C61D-3775-F189-1E296B9528B2}"/>
              </a:ext>
            </a:extLst>
          </p:cNvPr>
          <p:cNvCxnSpPr>
            <a:cxnSpLocks/>
            <a:stCxn id="1063" idx="4"/>
            <a:endCxn id="1062" idx="0"/>
          </p:cNvCxnSpPr>
          <p:nvPr/>
        </p:nvCxnSpPr>
        <p:spPr>
          <a:xfrm>
            <a:off x="6250514" y="3377719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4" name="直接连接符 1043">
            <a:extLst>
              <a:ext uri="{FF2B5EF4-FFF2-40B4-BE49-F238E27FC236}">
                <a16:creationId xmlns:a16="http://schemas.microsoft.com/office/drawing/2014/main" id="{9ADAC6CF-4F27-4BB3-C457-6ECB72E76163}"/>
              </a:ext>
            </a:extLst>
          </p:cNvPr>
          <p:cNvCxnSpPr>
            <a:cxnSpLocks/>
            <a:stCxn id="1062" idx="4"/>
          </p:cNvCxnSpPr>
          <p:nvPr/>
        </p:nvCxnSpPr>
        <p:spPr>
          <a:xfrm>
            <a:off x="6250514" y="3767553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5" name="直接连接符 1044">
            <a:extLst>
              <a:ext uri="{FF2B5EF4-FFF2-40B4-BE49-F238E27FC236}">
                <a16:creationId xmlns:a16="http://schemas.microsoft.com/office/drawing/2014/main" id="{331BC93A-0B18-6A89-D38A-229D03584297}"/>
              </a:ext>
            </a:extLst>
          </p:cNvPr>
          <p:cNvCxnSpPr>
            <a:cxnSpLocks/>
          </p:cNvCxnSpPr>
          <p:nvPr/>
        </p:nvCxnSpPr>
        <p:spPr>
          <a:xfrm>
            <a:off x="6738542" y="2278358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0" name="直接连接符 1059">
            <a:extLst>
              <a:ext uri="{FF2B5EF4-FFF2-40B4-BE49-F238E27FC236}">
                <a16:creationId xmlns:a16="http://schemas.microsoft.com/office/drawing/2014/main" id="{72B0F9B1-E52F-DC67-2FCF-573A03B47E12}"/>
              </a:ext>
            </a:extLst>
          </p:cNvPr>
          <p:cNvCxnSpPr>
            <a:cxnSpLocks/>
          </p:cNvCxnSpPr>
          <p:nvPr/>
        </p:nvCxnSpPr>
        <p:spPr>
          <a:xfrm>
            <a:off x="6254477" y="2266928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1" name="直接箭头连接符 1060">
            <a:extLst>
              <a:ext uri="{FF2B5EF4-FFF2-40B4-BE49-F238E27FC236}">
                <a16:creationId xmlns:a16="http://schemas.microsoft.com/office/drawing/2014/main" id="{5C8BA43F-8970-C5F7-751C-242E2A642494}"/>
              </a:ext>
            </a:extLst>
          </p:cNvPr>
          <p:cNvCxnSpPr>
            <a:cxnSpLocks/>
            <a:stCxn id="1071" idx="0"/>
          </p:cNvCxnSpPr>
          <p:nvPr/>
        </p:nvCxnSpPr>
        <p:spPr>
          <a:xfrm flipH="1" flipV="1">
            <a:off x="7221203" y="2222527"/>
            <a:ext cx="458" cy="143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2" name="椭圆 1061">
            <a:extLst>
              <a:ext uri="{FF2B5EF4-FFF2-40B4-BE49-F238E27FC236}">
                <a16:creationId xmlns:a16="http://schemas.microsoft.com/office/drawing/2014/main" id="{DECAA57C-6D78-6CD9-6C40-07E8FE118D72}"/>
              </a:ext>
            </a:extLst>
          </p:cNvPr>
          <p:cNvSpPr/>
          <p:nvPr/>
        </p:nvSpPr>
        <p:spPr>
          <a:xfrm>
            <a:off x="6196514" y="3659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椭圆 1062">
            <a:extLst>
              <a:ext uri="{FF2B5EF4-FFF2-40B4-BE49-F238E27FC236}">
                <a16:creationId xmlns:a16="http://schemas.microsoft.com/office/drawing/2014/main" id="{93E2813D-C605-D56B-EF2B-06ABFDD3F916}"/>
              </a:ext>
            </a:extLst>
          </p:cNvPr>
          <p:cNvSpPr/>
          <p:nvPr/>
        </p:nvSpPr>
        <p:spPr>
          <a:xfrm>
            <a:off x="6196514" y="326971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椭圆 1063">
            <a:extLst>
              <a:ext uri="{FF2B5EF4-FFF2-40B4-BE49-F238E27FC236}">
                <a16:creationId xmlns:a16="http://schemas.microsoft.com/office/drawing/2014/main" id="{66C718B9-1972-6FC2-AEB8-BEB8F0EA1E79}"/>
              </a:ext>
            </a:extLst>
          </p:cNvPr>
          <p:cNvSpPr/>
          <p:nvPr/>
        </p:nvSpPr>
        <p:spPr>
          <a:xfrm>
            <a:off x="6196514" y="287988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椭圆 1064">
            <a:extLst>
              <a:ext uri="{FF2B5EF4-FFF2-40B4-BE49-F238E27FC236}">
                <a16:creationId xmlns:a16="http://schemas.microsoft.com/office/drawing/2014/main" id="{CE533EB3-A64F-E6C2-FCFF-918F9063029A}"/>
              </a:ext>
            </a:extLst>
          </p:cNvPr>
          <p:cNvSpPr/>
          <p:nvPr/>
        </p:nvSpPr>
        <p:spPr>
          <a:xfrm>
            <a:off x="6196514" y="248411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椭圆 1065">
            <a:extLst>
              <a:ext uri="{FF2B5EF4-FFF2-40B4-BE49-F238E27FC236}">
                <a16:creationId xmlns:a16="http://schemas.microsoft.com/office/drawing/2014/main" id="{3A1A2477-1EBB-03B2-6933-126DAEF6A26F}"/>
              </a:ext>
            </a:extLst>
          </p:cNvPr>
          <p:cNvSpPr/>
          <p:nvPr/>
        </p:nvSpPr>
        <p:spPr>
          <a:xfrm>
            <a:off x="6680234" y="365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椭圆 1066">
            <a:extLst>
              <a:ext uri="{FF2B5EF4-FFF2-40B4-BE49-F238E27FC236}">
                <a16:creationId xmlns:a16="http://schemas.microsoft.com/office/drawing/2014/main" id="{440B56E0-4BF4-2E74-55B4-814CB19DD5B8}"/>
              </a:ext>
            </a:extLst>
          </p:cNvPr>
          <p:cNvSpPr/>
          <p:nvPr/>
        </p:nvSpPr>
        <p:spPr>
          <a:xfrm>
            <a:off x="6680234" y="326971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椭圆 1067">
            <a:extLst>
              <a:ext uri="{FF2B5EF4-FFF2-40B4-BE49-F238E27FC236}">
                <a16:creationId xmlns:a16="http://schemas.microsoft.com/office/drawing/2014/main" id="{BC48CD41-2342-AD0F-B9B0-4F76C2164ED9}"/>
              </a:ext>
            </a:extLst>
          </p:cNvPr>
          <p:cNvSpPr/>
          <p:nvPr/>
        </p:nvSpPr>
        <p:spPr>
          <a:xfrm>
            <a:off x="6680234" y="287988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椭圆 1069">
            <a:extLst>
              <a:ext uri="{FF2B5EF4-FFF2-40B4-BE49-F238E27FC236}">
                <a16:creationId xmlns:a16="http://schemas.microsoft.com/office/drawing/2014/main" id="{083D72F2-EAEF-AD5F-D23C-6802F1447727}"/>
              </a:ext>
            </a:extLst>
          </p:cNvPr>
          <p:cNvSpPr/>
          <p:nvPr/>
        </p:nvSpPr>
        <p:spPr>
          <a:xfrm>
            <a:off x="6680234" y="248411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椭圆 1070">
            <a:extLst>
              <a:ext uri="{FF2B5EF4-FFF2-40B4-BE49-F238E27FC236}">
                <a16:creationId xmlns:a16="http://schemas.microsoft.com/office/drawing/2014/main" id="{92D336E7-3920-E3E9-030E-32F7A4E53678}"/>
              </a:ext>
            </a:extLst>
          </p:cNvPr>
          <p:cNvSpPr/>
          <p:nvPr/>
        </p:nvSpPr>
        <p:spPr>
          <a:xfrm>
            <a:off x="7167661" y="365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椭圆 1071">
            <a:extLst>
              <a:ext uri="{FF2B5EF4-FFF2-40B4-BE49-F238E27FC236}">
                <a16:creationId xmlns:a16="http://schemas.microsoft.com/office/drawing/2014/main" id="{A4AEAA56-7139-6FC9-E4FC-5E9708E305CC}"/>
              </a:ext>
            </a:extLst>
          </p:cNvPr>
          <p:cNvSpPr/>
          <p:nvPr/>
        </p:nvSpPr>
        <p:spPr>
          <a:xfrm>
            <a:off x="7167661" y="326971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椭圆 1072">
            <a:extLst>
              <a:ext uri="{FF2B5EF4-FFF2-40B4-BE49-F238E27FC236}">
                <a16:creationId xmlns:a16="http://schemas.microsoft.com/office/drawing/2014/main" id="{06309F76-DCB9-7845-9F99-68A64317F7E8}"/>
              </a:ext>
            </a:extLst>
          </p:cNvPr>
          <p:cNvSpPr/>
          <p:nvPr/>
        </p:nvSpPr>
        <p:spPr>
          <a:xfrm>
            <a:off x="7167661" y="287988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椭圆 1073">
            <a:extLst>
              <a:ext uri="{FF2B5EF4-FFF2-40B4-BE49-F238E27FC236}">
                <a16:creationId xmlns:a16="http://schemas.microsoft.com/office/drawing/2014/main" id="{7AB7BBAA-EAC9-7F17-3923-CE73D157D5D1}"/>
              </a:ext>
            </a:extLst>
          </p:cNvPr>
          <p:cNvSpPr/>
          <p:nvPr/>
        </p:nvSpPr>
        <p:spPr>
          <a:xfrm>
            <a:off x="7167661" y="248411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5" name="直接连接符 1074">
            <a:extLst>
              <a:ext uri="{FF2B5EF4-FFF2-40B4-BE49-F238E27FC236}">
                <a16:creationId xmlns:a16="http://schemas.microsoft.com/office/drawing/2014/main" id="{D265174B-C13A-1CB1-00E5-A28018BF2FCA}"/>
              </a:ext>
            </a:extLst>
          </p:cNvPr>
          <p:cNvCxnSpPr>
            <a:cxnSpLocks/>
            <a:stCxn id="1067" idx="6"/>
            <a:endCxn id="1072" idx="2"/>
          </p:cNvCxnSpPr>
          <p:nvPr/>
        </p:nvCxnSpPr>
        <p:spPr>
          <a:xfrm>
            <a:off x="6788234" y="332371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6" name="直接连接符 1075">
            <a:extLst>
              <a:ext uri="{FF2B5EF4-FFF2-40B4-BE49-F238E27FC236}">
                <a16:creationId xmlns:a16="http://schemas.microsoft.com/office/drawing/2014/main" id="{6228BC7E-9E66-6C1C-3DFA-84167FE79098}"/>
              </a:ext>
            </a:extLst>
          </p:cNvPr>
          <p:cNvCxnSpPr>
            <a:cxnSpLocks/>
            <a:stCxn id="1066" idx="6"/>
            <a:endCxn id="1071" idx="2"/>
          </p:cNvCxnSpPr>
          <p:nvPr/>
        </p:nvCxnSpPr>
        <p:spPr>
          <a:xfrm>
            <a:off x="6788234" y="371355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7" name="直接连接符 1076">
            <a:extLst>
              <a:ext uri="{FF2B5EF4-FFF2-40B4-BE49-F238E27FC236}">
                <a16:creationId xmlns:a16="http://schemas.microsoft.com/office/drawing/2014/main" id="{50CC9A4C-372E-3AD7-0304-AEE5EF7B3419}"/>
              </a:ext>
            </a:extLst>
          </p:cNvPr>
          <p:cNvCxnSpPr>
            <a:cxnSpLocks/>
            <a:stCxn id="1068" idx="6"/>
            <a:endCxn id="1073" idx="2"/>
          </p:cNvCxnSpPr>
          <p:nvPr/>
        </p:nvCxnSpPr>
        <p:spPr>
          <a:xfrm>
            <a:off x="6788234" y="293388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8" name="直接连接符 1077">
            <a:extLst>
              <a:ext uri="{FF2B5EF4-FFF2-40B4-BE49-F238E27FC236}">
                <a16:creationId xmlns:a16="http://schemas.microsoft.com/office/drawing/2014/main" id="{206E56D4-24F8-AB87-5A99-2773BAE09BE7}"/>
              </a:ext>
            </a:extLst>
          </p:cNvPr>
          <p:cNvCxnSpPr>
            <a:cxnSpLocks/>
            <a:stCxn id="1070" idx="6"/>
            <a:endCxn id="1074" idx="2"/>
          </p:cNvCxnSpPr>
          <p:nvPr/>
        </p:nvCxnSpPr>
        <p:spPr>
          <a:xfrm>
            <a:off x="6788234" y="253811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1C0A5693-11ED-E99F-041D-AE7C543E1EFC}"/>
              </a:ext>
            </a:extLst>
          </p:cNvPr>
          <p:cNvCxnSpPr>
            <a:cxnSpLocks/>
            <a:stCxn id="1065" idx="6"/>
            <a:endCxn id="1070" idx="2"/>
          </p:cNvCxnSpPr>
          <p:nvPr/>
        </p:nvCxnSpPr>
        <p:spPr>
          <a:xfrm>
            <a:off x="6304514" y="253811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0" name="直接连接符 1079">
            <a:extLst>
              <a:ext uri="{FF2B5EF4-FFF2-40B4-BE49-F238E27FC236}">
                <a16:creationId xmlns:a16="http://schemas.microsoft.com/office/drawing/2014/main" id="{A037B7B0-CEED-7101-622E-0BC3B36C5451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6304514" y="293388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1" name="直接连接符 1080">
            <a:extLst>
              <a:ext uri="{FF2B5EF4-FFF2-40B4-BE49-F238E27FC236}">
                <a16:creationId xmlns:a16="http://schemas.microsoft.com/office/drawing/2014/main" id="{33CB8CD0-A3C5-CE22-79D7-AA607D1088DC}"/>
              </a:ext>
            </a:extLst>
          </p:cNvPr>
          <p:cNvCxnSpPr>
            <a:cxnSpLocks/>
            <a:stCxn id="1063" idx="6"/>
            <a:endCxn id="1067" idx="2"/>
          </p:cNvCxnSpPr>
          <p:nvPr/>
        </p:nvCxnSpPr>
        <p:spPr>
          <a:xfrm>
            <a:off x="6304514" y="332371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2" name="直接连接符 1081">
            <a:extLst>
              <a:ext uri="{FF2B5EF4-FFF2-40B4-BE49-F238E27FC236}">
                <a16:creationId xmlns:a16="http://schemas.microsoft.com/office/drawing/2014/main" id="{41A9BDEB-723F-5353-AB5B-E00F1FB92917}"/>
              </a:ext>
            </a:extLst>
          </p:cNvPr>
          <p:cNvCxnSpPr>
            <a:cxnSpLocks/>
            <a:stCxn id="1062" idx="6"/>
            <a:endCxn id="1066" idx="2"/>
          </p:cNvCxnSpPr>
          <p:nvPr/>
        </p:nvCxnSpPr>
        <p:spPr>
          <a:xfrm>
            <a:off x="6304514" y="371355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3" name="直接连接符 1082">
            <a:extLst>
              <a:ext uri="{FF2B5EF4-FFF2-40B4-BE49-F238E27FC236}">
                <a16:creationId xmlns:a16="http://schemas.microsoft.com/office/drawing/2014/main" id="{624F7ACD-380E-7897-6D93-C0B3CFCE8580}"/>
              </a:ext>
            </a:extLst>
          </p:cNvPr>
          <p:cNvCxnSpPr>
            <a:cxnSpLocks/>
            <a:stCxn id="1062" idx="7"/>
            <a:endCxn id="1067" idx="3"/>
          </p:cNvCxnSpPr>
          <p:nvPr/>
        </p:nvCxnSpPr>
        <p:spPr>
          <a:xfrm flipV="1">
            <a:off x="6288698" y="3361903"/>
            <a:ext cx="407352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4" name="直接连接符 1083">
            <a:extLst>
              <a:ext uri="{FF2B5EF4-FFF2-40B4-BE49-F238E27FC236}">
                <a16:creationId xmlns:a16="http://schemas.microsoft.com/office/drawing/2014/main" id="{0A08BA56-7E9E-78F1-792B-15FE2D940BE7}"/>
              </a:ext>
            </a:extLst>
          </p:cNvPr>
          <p:cNvCxnSpPr>
            <a:cxnSpLocks/>
            <a:stCxn id="1066" idx="7"/>
            <a:endCxn id="1072" idx="3"/>
          </p:cNvCxnSpPr>
          <p:nvPr/>
        </p:nvCxnSpPr>
        <p:spPr>
          <a:xfrm flipV="1">
            <a:off x="6772418" y="3361903"/>
            <a:ext cx="411059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5" name="直接连接符 1084">
            <a:extLst>
              <a:ext uri="{FF2B5EF4-FFF2-40B4-BE49-F238E27FC236}">
                <a16:creationId xmlns:a16="http://schemas.microsoft.com/office/drawing/2014/main" id="{3806B620-CE5D-2BE4-7C07-5765FAA8CA3D}"/>
              </a:ext>
            </a:extLst>
          </p:cNvPr>
          <p:cNvCxnSpPr>
            <a:cxnSpLocks/>
            <a:stCxn id="1067" idx="4"/>
            <a:endCxn id="1066" idx="0"/>
          </p:cNvCxnSpPr>
          <p:nvPr/>
        </p:nvCxnSpPr>
        <p:spPr>
          <a:xfrm>
            <a:off x="6734234" y="3377719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6" name="直接连接符 1085">
            <a:extLst>
              <a:ext uri="{FF2B5EF4-FFF2-40B4-BE49-F238E27FC236}">
                <a16:creationId xmlns:a16="http://schemas.microsoft.com/office/drawing/2014/main" id="{7C3BDB12-951E-13BF-7D3B-983009C7D7F9}"/>
              </a:ext>
            </a:extLst>
          </p:cNvPr>
          <p:cNvCxnSpPr>
            <a:cxnSpLocks/>
            <a:stCxn id="1072" idx="4"/>
            <a:endCxn id="1071" idx="0"/>
          </p:cNvCxnSpPr>
          <p:nvPr/>
        </p:nvCxnSpPr>
        <p:spPr>
          <a:xfrm>
            <a:off x="7221661" y="3377719"/>
            <a:ext cx="0" cy="2818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7" name="连接符: 曲线 1086">
            <a:extLst>
              <a:ext uri="{FF2B5EF4-FFF2-40B4-BE49-F238E27FC236}">
                <a16:creationId xmlns:a16="http://schemas.microsoft.com/office/drawing/2014/main" id="{E01BC2BC-F70D-EA58-EEA3-E429BE0A05A9}"/>
              </a:ext>
            </a:extLst>
          </p:cNvPr>
          <p:cNvCxnSpPr>
            <a:cxnSpLocks/>
            <a:stCxn id="1065" idx="0"/>
            <a:endCxn id="1062" idx="4"/>
          </p:cNvCxnSpPr>
          <p:nvPr/>
        </p:nvCxnSpPr>
        <p:spPr>
          <a:xfrm rot="16200000" flipH="1">
            <a:off x="5608797" y="3125836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6" name="直接连接符 1215">
            <a:extLst>
              <a:ext uri="{FF2B5EF4-FFF2-40B4-BE49-F238E27FC236}">
                <a16:creationId xmlns:a16="http://schemas.microsoft.com/office/drawing/2014/main" id="{802316BB-64C1-A12B-D405-B7F24CB131AF}"/>
              </a:ext>
            </a:extLst>
          </p:cNvPr>
          <p:cNvCxnSpPr>
            <a:cxnSpLocks/>
            <a:endCxn id="1065" idx="0"/>
          </p:cNvCxnSpPr>
          <p:nvPr/>
        </p:nvCxnSpPr>
        <p:spPr>
          <a:xfrm>
            <a:off x="6250514" y="2277111"/>
            <a:ext cx="0" cy="207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7" name="连接符: 曲线 1216">
            <a:extLst>
              <a:ext uri="{FF2B5EF4-FFF2-40B4-BE49-F238E27FC236}">
                <a16:creationId xmlns:a16="http://schemas.microsoft.com/office/drawing/2014/main" id="{054A3E07-0617-9348-4438-1991B1E523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7542" y="3119486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8" name="直接连接符 1217">
            <a:extLst>
              <a:ext uri="{FF2B5EF4-FFF2-40B4-BE49-F238E27FC236}">
                <a16:creationId xmlns:a16="http://schemas.microsoft.com/office/drawing/2014/main" id="{008B8FCD-1C3D-BB03-889A-EA446FDE712A}"/>
              </a:ext>
            </a:extLst>
          </p:cNvPr>
          <p:cNvCxnSpPr>
            <a:cxnSpLocks/>
            <a:endCxn id="1070" idx="0"/>
          </p:cNvCxnSpPr>
          <p:nvPr/>
        </p:nvCxnSpPr>
        <p:spPr>
          <a:xfrm flipH="1">
            <a:off x="6734234" y="2275582"/>
            <a:ext cx="3234" cy="208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9" name="直接箭头连接符 1218">
            <a:extLst>
              <a:ext uri="{FF2B5EF4-FFF2-40B4-BE49-F238E27FC236}">
                <a16:creationId xmlns:a16="http://schemas.microsoft.com/office/drawing/2014/main" id="{E6F6A7D9-2E7D-8E46-C951-65567E680D1E}"/>
              </a:ext>
            </a:extLst>
          </p:cNvPr>
          <p:cNvCxnSpPr>
            <a:cxnSpLocks/>
          </p:cNvCxnSpPr>
          <p:nvPr/>
        </p:nvCxnSpPr>
        <p:spPr>
          <a:xfrm flipV="1">
            <a:off x="7223304" y="3448285"/>
            <a:ext cx="653" cy="208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0" name="连接符: 曲线 1219">
            <a:extLst>
              <a:ext uri="{FF2B5EF4-FFF2-40B4-BE49-F238E27FC236}">
                <a16:creationId xmlns:a16="http://schemas.microsoft.com/office/drawing/2014/main" id="{6A69CCA2-4F47-5517-AA70-B19034A185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671" y="3119486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1" name="直接连接符 1220">
            <a:extLst>
              <a:ext uri="{FF2B5EF4-FFF2-40B4-BE49-F238E27FC236}">
                <a16:creationId xmlns:a16="http://schemas.microsoft.com/office/drawing/2014/main" id="{5B55926D-EA1C-3881-75B5-D1519FC158E8}"/>
              </a:ext>
            </a:extLst>
          </p:cNvPr>
          <p:cNvCxnSpPr>
            <a:cxnSpLocks/>
          </p:cNvCxnSpPr>
          <p:nvPr/>
        </p:nvCxnSpPr>
        <p:spPr>
          <a:xfrm>
            <a:off x="6736462" y="3771795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2" name="直接连接符 1221">
            <a:extLst>
              <a:ext uri="{FF2B5EF4-FFF2-40B4-BE49-F238E27FC236}">
                <a16:creationId xmlns:a16="http://schemas.microsoft.com/office/drawing/2014/main" id="{C3D2A9F0-681E-A077-CDA6-4C26DCB8481A}"/>
              </a:ext>
            </a:extLst>
          </p:cNvPr>
          <p:cNvCxnSpPr>
            <a:cxnSpLocks/>
          </p:cNvCxnSpPr>
          <p:nvPr/>
        </p:nvCxnSpPr>
        <p:spPr>
          <a:xfrm>
            <a:off x="7224122" y="3771794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3" name="直接连接符 1222">
            <a:extLst>
              <a:ext uri="{FF2B5EF4-FFF2-40B4-BE49-F238E27FC236}">
                <a16:creationId xmlns:a16="http://schemas.microsoft.com/office/drawing/2014/main" id="{6801D054-647C-336D-4F54-670DE2486A8E}"/>
              </a:ext>
            </a:extLst>
          </p:cNvPr>
          <p:cNvCxnSpPr>
            <a:cxnSpLocks/>
            <a:stCxn id="1242" idx="4"/>
            <a:endCxn id="1240" idx="0"/>
          </p:cNvCxnSpPr>
          <p:nvPr/>
        </p:nvCxnSpPr>
        <p:spPr>
          <a:xfrm>
            <a:off x="4170788" y="5046628"/>
            <a:ext cx="0" cy="67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4" name="直接连接符 1223">
            <a:extLst>
              <a:ext uri="{FF2B5EF4-FFF2-40B4-BE49-F238E27FC236}">
                <a16:creationId xmlns:a16="http://schemas.microsoft.com/office/drawing/2014/main" id="{D4F7316C-92BF-327A-6AF0-1A0FCCFA0A8A}"/>
              </a:ext>
            </a:extLst>
          </p:cNvPr>
          <p:cNvCxnSpPr>
            <a:cxnSpLocks/>
            <a:stCxn id="1238" idx="4"/>
            <a:endCxn id="1235" idx="0"/>
          </p:cNvCxnSpPr>
          <p:nvPr/>
        </p:nvCxnSpPr>
        <p:spPr>
          <a:xfrm>
            <a:off x="3683361" y="5046628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5" name="直接连接符 1224">
            <a:extLst>
              <a:ext uri="{FF2B5EF4-FFF2-40B4-BE49-F238E27FC236}">
                <a16:creationId xmlns:a16="http://schemas.microsoft.com/office/drawing/2014/main" id="{03399AC3-4E08-45B7-F759-1F415E9A6B4C}"/>
              </a:ext>
            </a:extLst>
          </p:cNvPr>
          <p:cNvCxnSpPr>
            <a:cxnSpLocks/>
            <a:stCxn id="1234" idx="4"/>
            <a:endCxn id="1231" idx="0"/>
          </p:cNvCxnSpPr>
          <p:nvPr/>
        </p:nvCxnSpPr>
        <p:spPr>
          <a:xfrm>
            <a:off x="3199641" y="5046628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6" name="直接连接符 1225">
            <a:extLst>
              <a:ext uri="{FF2B5EF4-FFF2-40B4-BE49-F238E27FC236}">
                <a16:creationId xmlns:a16="http://schemas.microsoft.com/office/drawing/2014/main" id="{6D086C08-F962-FD83-3E9F-29EDB2805C17}"/>
              </a:ext>
            </a:extLst>
          </p:cNvPr>
          <p:cNvCxnSpPr>
            <a:cxnSpLocks/>
            <a:stCxn id="1232" idx="4"/>
            <a:endCxn id="1231" idx="0"/>
          </p:cNvCxnSpPr>
          <p:nvPr/>
        </p:nvCxnSpPr>
        <p:spPr>
          <a:xfrm>
            <a:off x="3199641" y="5832228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7" name="直接连接符 1226">
            <a:extLst>
              <a:ext uri="{FF2B5EF4-FFF2-40B4-BE49-F238E27FC236}">
                <a16:creationId xmlns:a16="http://schemas.microsoft.com/office/drawing/2014/main" id="{904D129D-7F76-D050-D2F7-4E4ED0A62BE9}"/>
              </a:ext>
            </a:extLst>
          </p:cNvPr>
          <p:cNvCxnSpPr>
            <a:cxnSpLocks/>
            <a:stCxn id="1231" idx="4"/>
          </p:cNvCxnSpPr>
          <p:nvPr/>
        </p:nvCxnSpPr>
        <p:spPr>
          <a:xfrm>
            <a:off x="3199641" y="6222062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8" name="直接连接符 1227">
            <a:extLst>
              <a:ext uri="{FF2B5EF4-FFF2-40B4-BE49-F238E27FC236}">
                <a16:creationId xmlns:a16="http://schemas.microsoft.com/office/drawing/2014/main" id="{8F0432F8-EA3A-AC6F-4E5F-0D5060B06DE6}"/>
              </a:ext>
            </a:extLst>
          </p:cNvPr>
          <p:cNvCxnSpPr>
            <a:cxnSpLocks/>
          </p:cNvCxnSpPr>
          <p:nvPr/>
        </p:nvCxnSpPr>
        <p:spPr>
          <a:xfrm>
            <a:off x="3687669" y="4732867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9" name="直接连接符 1228">
            <a:extLst>
              <a:ext uri="{FF2B5EF4-FFF2-40B4-BE49-F238E27FC236}">
                <a16:creationId xmlns:a16="http://schemas.microsoft.com/office/drawing/2014/main" id="{0F2489FB-11E9-98CE-5A29-93E8CDE2703C}"/>
              </a:ext>
            </a:extLst>
          </p:cNvPr>
          <p:cNvCxnSpPr>
            <a:cxnSpLocks/>
          </p:cNvCxnSpPr>
          <p:nvPr/>
        </p:nvCxnSpPr>
        <p:spPr>
          <a:xfrm>
            <a:off x="3203604" y="4721437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0" name="直接箭头连接符 1229">
            <a:extLst>
              <a:ext uri="{FF2B5EF4-FFF2-40B4-BE49-F238E27FC236}">
                <a16:creationId xmlns:a16="http://schemas.microsoft.com/office/drawing/2014/main" id="{5E92B98D-A7F8-CFF8-1BC9-E2238D8C0C43}"/>
              </a:ext>
            </a:extLst>
          </p:cNvPr>
          <p:cNvCxnSpPr>
            <a:cxnSpLocks/>
            <a:stCxn id="1239" idx="0"/>
          </p:cNvCxnSpPr>
          <p:nvPr/>
        </p:nvCxnSpPr>
        <p:spPr>
          <a:xfrm flipH="1" flipV="1">
            <a:off x="4170330" y="4677036"/>
            <a:ext cx="458" cy="143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1" name="椭圆 1230">
            <a:extLst>
              <a:ext uri="{FF2B5EF4-FFF2-40B4-BE49-F238E27FC236}">
                <a16:creationId xmlns:a16="http://schemas.microsoft.com/office/drawing/2014/main" id="{B953BC07-8FB4-73D5-83EB-C0DB4AA038AB}"/>
              </a:ext>
            </a:extLst>
          </p:cNvPr>
          <p:cNvSpPr/>
          <p:nvPr/>
        </p:nvSpPr>
        <p:spPr>
          <a:xfrm>
            <a:off x="3145641" y="611406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2" name="椭圆 1231">
            <a:extLst>
              <a:ext uri="{FF2B5EF4-FFF2-40B4-BE49-F238E27FC236}">
                <a16:creationId xmlns:a16="http://schemas.microsoft.com/office/drawing/2014/main" id="{EBB7E045-D481-789C-78B6-804728DAEDB9}"/>
              </a:ext>
            </a:extLst>
          </p:cNvPr>
          <p:cNvSpPr/>
          <p:nvPr/>
        </p:nvSpPr>
        <p:spPr>
          <a:xfrm>
            <a:off x="3145641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3" name="椭圆 1232">
            <a:extLst>
              <a:ext uri="{FF2B5EF4-FFF2-40B4-BE49-F238E27FC236}">
                <a16:creationId xmlns:a16="http://schemas.microsoft.com/office/drawing/2014/main" id="{9BC84D1B-092E-67C8-F78B-4C027AAC05F2}"/>
              </a:ext>
            </a:extLst>
          </p:cNvPr>
          <p:cNvSpPr/>
          <p:nvPr/>
        </p:nvSpPr>
        <p:spPr>
          <a:xfrm>
            <a:off x="3145641" y="533439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4" name="椭圆 1233">
            <a:extLst>
              <a:ext uri="{FF2B5EF4-FFF2-40B4-BE49-F238E27FC236}">
                <a16:creationId xmlns:a16="http://schemas.microsoft.com/office/drawing/2014/main" id="{3E83EB71-4A89-B486-91B6-B83C701B9CF1}"/>
              </a:ext>
            </a:extLst>
          </p:cNvPr>
          <p:cNvSpPr/>
          <p:nvPr/>
        </p:nvSpPr>
        <p:spPr>
          <a:xfrm>
            <a:off x="3145641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5" name="椭圆 1234">
            <a:extLst>
              <a:ext uri="{FF2B5EF4-FFF2-40B4-BE49-F238E27FC236}">
                <a16:creationId xmlns:a16="http://schemas.microsoft.com/office/drawing/2014/main" id="{1AE00ACE-F02F-8D80-DA9A-CFDC23426315}"/>
              </a:ext>
            </a:extLst>
          </p:cNvPr>
          <p:cNvSpPr/>
          <p:nvPr/>
        </p:nvSpPr>
        <p:spPr>
          <a:xfrm>
            <a:off x="3629361" y="61140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椭圆 1235">
            <a:extLst>
              <a:ext uri="{FF2B5EF4-FFF2-40B4-BE49-F238E27FC236}">
                <a16:creationId xmlns:a16="http://schemas.microsoft.com/office/drawing/2014/main" id="{A7F17C33-86D0-C114-6475-8C6DF3152200}"/>
              </a:ext>
            </a:extLst>
          </p:cNvPr>
          <p:cNvSpPr/>
          <p:nvPr/>
        </p:nvSpPr>
        <p:spPr>
          <a:xfrm>
            <a:off x="3629361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7" name="椭圆 1236">
            <a:extLst>
              <a:ext uri="{FF2B5EF4-FFF2-40B4-BE49-F238E27FC236}">
                <a16:creationId xmlns:a16="http://schemas.microsoft.com/office/drawing/2014/main" id="{B7E5FC86-CF83-8D22-F104-CAE7ECC937A4}"/>
              </a:ext>
            </a:extLst>
          </p:cNvPr>
          <p:cNvSpPr/>
          <p:nvPr/>
        </p:nvSpPr>
        <p:spPr>
          <a:xfrm>
            <a:off x="3629361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8" name="椭圆 1237">
            <a:extLst>
              <a:ext uri="{FF2B5EF4-FFF2-40B4-BE49-F238E27FC236}">
                <a16:creationId xmlns:a16="http://schemas.microsoft.com/office/drawing/2014/main" id="{037201A6-551E-47D2-1C8E-94983C0D937E}"/>
              </a:ext>
            </a:extLst>
          </p:cNvPr>
          <p:cNvSpPr/>
          <p:nvPr/>
        </p:nvSpPr>
        <p:spPr>
          <a:xfrm>
            <a:off x="3629361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9" name="椭圆 1238">
            <a:extLst>
              <a:ext uri="{FF2B5EF4-FFF2-40B4-BE49-F238E27FC236}">
                <a16:creationId xmlns:a16="http://schemas.microsoft.com/office/drawing/2014/main" id="{9D0AD32C-F16A-95C3-9E35-4F940FD8F0FF}"/>
              </a:ext>
            </a:extLst>
          </p:cNvPr>
          <p:cNvSpPr/>
          <p:nvPr/>
        </p:nvSpPr>
        <p:spPr>
          <a:xfrm>
            <a:off x="4116788" y="61140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0" name="椭圆 1239">
            <a:extLst>
              <a:ext uri="{FF2B5EF4-FFF2-40B4-BE49-F238E27FC236}">
                <a16:creationId xmlns:a16="http://schemas.microsoft.com/office/drawing/2014/main" id="{524041F8-CCB5-EB7B-5E53-E8DF07B42BB1}"/>
              </a:ext>
            </a:extLst>
          </p:cNvPr>
          <p:cNvSpPr/>
          <p:nvPr/>
        </p:nvSpPr>
        <p:spPr>
          <a:xfrm>
            <a:off x="4116788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1" name="椭圆 1240">
            <a:extLst>
              <a:ext uri="{FF2B5EF4-FFF2-40B4-BE49-F238E27FC236}">
                <a16:creationId xmlns:a16="http://schemas.microsoft.com/office/drawing/2014/main" id="{4B576CE0-77B5-6D1D-40AF-2E0520B6E348}"/>
              </a:ext>
            </a:extLst>
          </p:cNvPr>
          <p:cNvSpPr/>
          <p:nvPr/>
        </p:nvSpPr>
        <p:spPr>
          <a:xfrm>
            <a:off x="4116788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2" name="椭圆 1241">
            <a:extLst>
              <a:ext uri="{FF2B5EF4-FFF2-40B4-BE49-F238E27FC236}">
                <a16:creationId xmlns:a16="http://schemas.microsoft.com/office/drawing/2014/main" id="{F2D92A5D-4118-1A0C-A503-0C623AB372C8}"/>
              </a:ext>
            </a:extLst>
          </p:cNvPr>
          <p:cNvSpPr/>
          <p:nvPr/>
        </p:nvSpPr>
        <p:spPr>
          <a:xfrm>
            <a:off x="4116788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3" name="直接连接符 1242">
            <a:extLst>
              <a:ext uri="{FF2B5EF4-FFF2-40B4-BE49-F238E27FC236}">
                <a16:creationId xmlns:a16="http://schemas.microsoft.com/office/drawing/2014/main" id="{A23A08C2-492C-E93B-8497-D4F2CF876653}"/>
              </a:ext>
            </a:extLst>
          </p:cNvPr>
          <p:cNvCxnSpPr>
            <a:cxnSpLocks/>
            <a:stCxn id="1236" idx="6"/>
            <a:endCxn id="1240" idx="2"/>
          </p:cNvCxnSpPr>
          <p:nvPr/>
        </p:nvCxnSpPr>
        <p:spPr>
          <a:xfrm>
            <a:off x="3737361" y="577822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4" name="直接连接符 1243">
            <a:extLst>
              <a:ext uri="{FF2B5EF4-FFF2-40B4-BE49-F238E27FC236}">
                <a16:creationId xmlns:a16="http://schemas.microsoft.com/office/drawing/2014/main" id="{6AC169DB-78FF-867B-27F5-B4BF768306B5}"/>
              </a:ext>
            </a:extLst>
          </p:cNvPr>
          <p:cNvCxnSpPr>
            <a:cxnSpLocks/>
            <a:stCxn id="1235" idx="6"/>
            <a:endCxn id="1239" idx="2"/>
          </p:cNvCxnSpPr>
          <p:nvPr/>
        </p:nvCxnSpPr>
        <p:spPr>
          <a:xfrm>
            <a:off x="3737361" y="616806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5" name="直接连接符 1244">
            <a:extLst>
              <a:ext uri="{FF2B5EF4-FFF2-40B4-BE49-F238E27FC236}">
                <a16:creationId xmlns:a16="http://schemas.microsoft.com/office/drawing/2014/main" id="{3A3FA1AC-7864-D794-A616-5EF8F880CB6F}"/>
              </a:ext>
            </a:extLst>
          </p:cNvPr>
          <p:cNvCxnSpPr>
            <a:cxnSpLocks/>
            <a:stCxn id="1237" idx="6"/>
            <a:endCxn id="1241" idx="2"/>
          </p:cNvCxnSpPr>
          <p:nvPr/>
        </p:nvCxnSpPr>
        <p:spPr>
          <a:xfrm>
            <a:off x="3737361" y="538839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6" name="直接连接符 1245">
            <a:extLst>
              <a:ext uri="{FF2B5EF4-FFF2-40B4-BE49-F238E27FC236}">
                <a16:creationId xmlns:a16="http://schemas.microsoft.com/office/drawing/2014/main" id="{529AC77C-E772-EEC9-DC21-C8C66B0AAC19}"/>
              </a:ext>
            </a:extLst>
          </p:cNvPr>
          <p:cNvCxnSpPr>
            <a:cxnSpLocks/>
            <a:stCxn id="1238" idx="6"/>
            <a:endCxn id="1242" idx="2"/>
          </p:cNvCxnSpPr>
          <p:nvPr/>
        </p:nvCxnSpPr>
        <p:spPr>
          <a:xfrm>
            <a:off x="3737361" y="499262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7" name="直接连接符 1246">
            <a:extLst>
              <a:ext uri="{FF2B5EF4-FFF2-40B4-BE49-F238E27FC236}">
                <a16:creationId xmlns:a16="http://schemas.microsoft.com/office/drawing/2014/main" id="{1D06F3B6-8342-4C9C-D6C8-EBC633AE24FA}"/>
              </a:ext>
            </a:extLst>
          </p:cNvPr>
          <p:cNvCxnSpPr>
            <a:cxnSpLocks/>
            <a:stCxn id="1234" idx="6"/>
            <a:endCxn id="1238" idx="2"/>
          </p:cNvCxnSpPr>
          <p:nvPr/>
        </p:nvCxnSpPr>
        <p:spPr>
          <a:xfrm>
            <a:off x="3253641" y="499262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8" name="直接连接符 1247">
            <a:extLst>
              <a:ext uri="{FF2B5EF4-FFF2-40B4-BE49-F238E27FC236}">
                <a16:creationId xmlns:a16="http://schemas.microsoft.com/office/drawing/2014/main" id="{98909FF1-CBB4-5026-3BB8-A0D0CF7CB910}"/>
              </a:ext>
            </a:extLst>
          </p:cNvPr>
          <p:cNvCxnSpPr>
            <a:cxnSpLocks/>
            <a:stCxn id="1233" idx="6"/>
            <a:endCxn id="1237" idx="2"/>
          </p:cNvCxnSpPr>
          <p:nvPr/>
        </p:nvCxnSpPr>
        <p:spPr>
          <a:xfrm>
            <a:off x="3253641" y="538839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9" name="直接连接符 1248">
            <a:extLst>
              <a:ext uri="{FF2B5EF4-FFF2-40B4-BE49-F238E27FC236}">
                <a16:creationId xmlns:a16="http://schemas.microsoft.com/office/drawing/2014/main" id="{ED55C33D-97AB-2287-AFF1-BFFE874E6852}"/>
              </a:ext>
            </a:extLst>
          </p:cNvPr>
          <p:cNvCxnSpPr>
            <a:cxnSpLocks/>
            <a:stCxn id="1232" idx="6"/>
            <a:endCxn id="1236" idx="2"/>
          </p:cNvCxnSpPr>
          <p:nvPr/>
        </p:nvCxnSpPr>
        <p:spPr>
          <a:xfrm>
            <a:off x="3253641" y="577822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0" name="直接连接符 1249">
            <a:extLst>
              <a:ext uri="{FF2B5EF4-FFF2-40B4-BE49-F238E27FC236}">
                <a16:creationId xmlns:a16="http://schemas.microsoft.com/office/drawing/2014/main" id="{460079AA-835F-5C6E-6AC5-4B75E6D9088B}"/>
              </a:ext>
            </a:extLst>
          </p:cNvPr>
          <p:cNvCxnSpPr>
            <a:cxnSpLocks/>
            <a:stCxn id="1231" idx="6"/>
            <a:endCxn id="1235" idx="2"/>
          </p:cNvCxnSpPr>
          <p:nvPr/>
        </p:nvCxnSpPr>
        <p:spPr>
          <a:xfrm>
            <a:off x="3253641" y="616806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1" name="直接连接符 1250">
            <a:extLst>
              <a:ext uri="{FF2B5EF4-FFF2-40B4-BE49-F238E27FC236}">
                <a16:creationId xmlns:a16="http://schemas.microsoft.com/office/drawing/2014/main" id="{D281D2F6-F60E-DBBA-25E2-642C684DAF98}"/>
              </a:ext>
            </a:extLst>
          </p:cNvPr>
          <p:cNvCxnSpPr>
            <a:cxnSpLocks/>
            <a:stCxn id="1231" idx="7"/>
            <a:endCxn id="1236" idx="3"/>
          </p:cNvCxnSpPr>
          <p:nvPr/>
        </p:nvCxnSpPr>
        <p:spPr>
          <a:xfrm flipV="1">
            <a:off x="3237825" y="5816412"/>
            <a:ext cx="407352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2" name="直接连接符 1251">
            <a:extLst>
              <a:ext uri="{FF2B5EF4-FFF2-40B4-BE49-F238E27FC236}">
                <a16:creationId xmlns:a16="http://schemas.microsoft.com/office/drawing/2014/main" id="{A703A1FA-257A-B07D-CB0F-B38A21069C51}"/>
              </a:ext>
            </a:extLst>
          </p:cNvPr>
          <p:cNvCxnSpPr>
            <a:cxnSpLocks/>
            <a:stCxn id="1235" idx="7"/>
            <a:endCxn id="1240" idx="3"/>
          </p:cNvCxnSpPr>
          <p:nvPr/>
        </p:nvCxnSpPr>
        <p:spPr>
          <a:xfrm flipV="1">
            <a:off x="3721545" y="5816412"/>
            <a:ext cx="411059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3" name="直接连接符 1252">
            <a:extLst>
              <a:ext uri="{FF2B5EF4-FFF2-40B4-BE49-F238E27FC236}">
                <a16:creationId xmlns:a16="http://schemas.microsoft.com/office/drawing/2014/main" id="{82E30C6A-60AA-1330-3BAF-2B201BE7E406}"/>
              </a:ext>
            </a:extLst>
          </p:cNvPr>
          <p:cNvCxnSpPr>
            <a:cxnSpLocks/>
            <a:stCxn id="1236" idx="4"/>
            <a:endCxn id="1235" idx="0"/>
          </p:cNvCxnSpPr>
          <p:nvPr/>
        </p:nvCxnSpPr>
        <p:spPr>
          <a:xfrm>
            <a:off x="3683361" y="5832228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4" name="直接连接符 1253">
            <a:extLst>
              <a:ext uri="{FF2B5EF4-FFF2-40B4-BE49-F238E27FC236}">
                <a16:creationId xmlns:a16="http://schemas.microsoft.com/office/drawing/2014/main" id="{2311A7CA-00F5-77B2-DE87-EF46A624342E}"/>
              </a:ext>
            </a:extLst>
          </p:cNvPr>
          <p:cNvCxnSpPr>
            <a:cxnSpLocks/>
            <a:stCxn id="1240" idx="4"/>
            <a:endCxn id="1239" idx="0"/>
          </p:cNvCxnSpPr>
          <p:nvPr/>
        </p:nvCxnSpPr>
        <p:spPr>
          <a:xfrm>
            <a:off x="4170788" y="5832228"/>
            <a:ext cx="0" cy="2818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5" name="连接符: 曲线 1254">
            <a:extLst>
              <a:ext uri="{FF2B5EF4-FFF2-40B4-BE49-F238E27FC236}">
                <a16:creationId xmlns:a16="http://schemas.microsoft.com/office/drawing/2014/main" id="{476BEDD0-FC5B-8A3A-BF32-DC5C245AD998}"/>
              </a:ext>
            </a:extLst>
          </p:cNvPr>
          <p:cNvCxnSpPr>
            <a:cxnSpLocks/>
            <a:stCxn id="1234" idx="0"/>
            <a:endCxn id="1231" idx="4"/>
          </p:cNvCxnSpPr>
          <p:nvPr/>
        </p:nvCxnSpPr>
        <p:spPr>
          <a:xfrm rot="16200000" flipH="1">
            <a:off x="2557924" y="558034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6" name="直接连接符 1255">
            <a:extLst>
              <a:ext uri="{FF2B5EF4-FFF2-40B4-BE49-F238E27FC236}">
                <a16:creationId xmlns:a16="http://schemas.microsoft.com/office/drawing/2014/main" id="{58B53C81-BA10-06AA-CC13-84F9A4AEEDB7}"/>
              </a:ext>
            </a:extLst>
          </p:cNvPr>
          <p:cNvCxnSpPr>
            <a:cxnSpLocks/>
            <a:endCxn id="1234" idx="0"/>
          </p:cNvCxnSpPr>
          <p:nvPr/>
        </p:nvCxnSpPr>
        <p:spPr>
          <a:xfrm>
            <a:off x="3199641" y="4731620"/>
            <a:ext cx="0" cy="207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7" name="连接符: 曲线 1256">
            <a:extLst>
              <a:ext uri="{FF2B5EF4-FFF2-40B4-BE49-F238E27FC236}">
                <a16:creationId xmlns:a16="http://schemas.microsoft.com/office/drawing/2014/main" id="{C5FD7B14-17FC-F281-2B30-64228E77CE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36669" y="557399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8" name="直接连接符 1257">
            <a:extLst>
              <a:ext uri="{FF2B5EF4-FFF2-40B4-BE49-F238E27FC236}">
                <a16:creationId xmlns:a16="http://schemas.microsoft.com/office/drawing/2014/main" id="{DE5284FA-5504-F713-EADE-EDBFCB1D35F1}"/>
              </a:ext>
            </a:extLst>
          </p:cNvPr>
          <p:cNvCxnSpPr>
            <a:cxnSpLocks/>
            <a:endCxn id="1238" idx="0"/>
          </p:cNvCxnSpPr>
          <p:nvPr/>
        </p:nvCxnSpPr>
        <p:spPr>
          <a:xfrm flipH="1">
            <a:off x="3683361" y="4730091"/>
            <a:ext cx="3234" cy="208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9" name="直接箭头连接符 1258">
            <a:extLst>
              <a:ext uri="{FF2B5EF4-FFF2-40B4-BE49-F238E27FC236}">
                <a16:creationId xmlns:a16="http://schemas.microsoft.com/office/drawing/2014/main" id="{3A5A22C8-05BA-F4D4-99C7-ADC09E62B260}"/>
              </a:ext>
            </a:extLst>
          </p:cNvPr>
          <p:cNvCxnSpPr>
            <a:cxnSpLocks/>
          </p:cNvCxnSpPr>
          <p:nvPr/>
        </p:nvCxnSpPr>
        <p:spPr>
          <a:xfrm flipV="1">
            <a:off x="4172431" y="5902794"/>
            <a:ext cx="653" cy="208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0" name="连接符: 曲线 1259">
            <a:extLst>
              <a:ext uri="{FF2B5EF4-FFF2-40B4-BE49-F238E27FC236}">
                <a16:creationId xmlns:a16="http://schemas.microsoft.com/office/drawing/2014/main" id="{0BE2A767-F8FE-151B-95B8-83B4ECAF5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23798" y="557399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1" name="直接连接符 1260">
            <a:extLst>
              <a:ext uri="{FF2B5EF4-FFF2-40B4-BE49-F238E27FC236}">
                <a16:creationId xmlns:a16="http://schemas.microsoft.com/office/drawing/2014/main" id="{7516111E-CF0F-81A4-F9C8-33F3A45D60AA}"/>
              </a:ext>
            </a:extLst>
          </p:cNvPr>
          <p:cNvCxnSpPr>
            <a:cxnSpLocks/>
          </p:cNvCxnSpPr>
          <p:nvPr/>
        </p:nvCxnSpPr>
        <p:spPr>
          <a:xfrm>
            <a:off x="3685589" y="6226304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2" name="直接连接符 1261">
            <a:extLst>
              <a:ext uri="{FF2B5EF4-FFF2-40B4-BE49-F238E27FC236}">
                <a16:creationId xmlns:a16="http://schemas.microsoft.com/office/drawing/2014/main" id="{3067E9D5-1E21-3526-101D-89F9AAE14AD6}"/>
              </a:ext>
            </a:extLst>
          </p:cNvPr>
          <p:cNvCxnSpPr>
            <a:cxnSpLocks/>
          </p:cNvCxnSpPr>
          <p:nvPr/>
        </p:nvCxnSpPr>
        <p:spPr>
          <a:xfrm>
            <a:off x="4173249" y="6226303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1" name="直接连接符 1270">
            <a:extLst>
              <a:ext uri="{FF2B5EF4-FFF2-40B4-BE49-F238E27FC236}">
                <a16:creationId xmlns:a16="http://schemas.microsoft.com/office/drawing/2014/main" id="{9D0AFE71-7119-6A0C-E537-F55E74F83CAE}"/>
              </a:ext>
            </a:extLst>
          </p:cNvPr>
          <p:cNvCxnSpPr>
            <a:cxnSpLocks/>
            <a:stCxn id="1290" idx="4"/>
            <a:endCxn id="1288" idx="0"/>
          </p:cNvCxnSpPr>
          <p:nvPr/>
        </p:nvCxnSpPr>
        <p:spPr>
          <a:xfrm>
            <a:off x="7218979" y="5046628"/>
            <a:ext cx="0" cy="67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2" name="直接连接符 1271">
            <a:extLst>
              <a:ext uri="{FF2B5EF4-FFF2-40B4-BE49-F238E27FC236}">
                <a16:creationId xmlns:a16="http://schemas.microsoft.com/office/drawing/2014/main" id="{B60A8C85-0726-C1BB-BF49-77D2202640A7}"/>
              </a:ext>
            </a:extLst>
          </p:cNvPr>
          <p:cNvCxnSpPr>
            <a:cxnSpLocks/>
            <a:stCxn id="1286" idx="4"/>
            <a:endCxn id="1283" idx="0"/>
          </p:cNvCxnSpPr>
          <p:nvPr/>
        </p:nvCxnSpPr>
        <p:spPr>
          <a:xfrm>
            <a:off x="6731552" y="5046628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3" name="直接连接符 1272">
            <a:extLst>
              <a:ext uri="{FF2B5EF4-FFF2-40B4-BE49-F238E27FC236}">
                <a16:creationId xmlns:a16="http://schemas.microsoft.com/office/drawing/2014/main" id="{AD5CC45E-3DB3-D37F-F01D-AA34DF64F1FF}"/>
              </a:ext>
            </a:extLst>
          </p:cNvPr>
          <p:cNvCxnSpPr>
            <a:cxnSpLocks/>
            <a:stCxn id="1282" idx="4"/>
            <a:endCxn id="1279" idx="0"/>
          </p:cNvCxnSpPr>
          <p:nvPr/>
        </p:nvCxnSpPr>
        <p:spPr>
          <a:xfrm>
            <a:off x="6247832" y="5046628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4" name="直接连接符 1273">
            <a:extLst>
              <a:ext uri="{FF2B5EF4-FFF2-40B4-BE49-F238E27FC236}">
                <a16:creationId xmlns:a16="http://schemas.microsoft.com/office/drawing/2014/main" id="{FAF707AE-DA92-33EB-812F-5A60A4EFE03C}"/>
              </a:ext>
            </a:extLst>
          </p:cNvPr>
          <p:cNvCxnSpPr>
            <a:cxnSpLocks/>
            <a:stCxn id="1280" idx="4"/>
            <a:endCxn id="1279" idx="0"/>
          </p:cNvCxnSpPr>
          <p:nvPr/>
        </p:nvCxnSpPr>
        <p:spPr>
          <a:xfrm>
            <a:off x="6247832" y="5832228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5" name="直接连接符 1274">
            <a:extLst>
              <a:ext uri="{FF2B5EF4-FFF2-40B4-BE49-F238E27FC236}">
                <a16:creationId xmlns:a16="http://schemas.microsoft.com/office/drawing/2014/main" id="{7C2EE527-D6F5-670D-2B9A-7F6CBCEAF916}"/>
              </a:ext>
            </a:extLst>
          </p:cNvPr>
          <p:cNvCxnSpPr>
            <a:cxnSpLocks/>
            <a:stCxn id="1279" idx="4"/>
          </p:cNvCxnSpPr>
          <p:nvPr/>
        </p:nvCxnSpPr>
        <p:spPr>
          <a:xfrm>
            <a:off x="6247832" y="6222062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6" name="直接连接符 1275">
            <a:extLst>
              <a:ext uri="{FF2B5EF4-FFF2-40B4-BE49-F238E27FC236}">
                <a16:creationId xmlns:a16="http://schemas.microsoft.com/office/drawing/2014/main" id="{38C9DA3E-BFF2-4D5C-F2E1-47AD5640D83C}"/>
              </a:ext>
            </a:extLst>
          </p:cNvPr>
          <p:cNvCxnSpPr>
            <a:cxnSpLocks/>
          </p:cNvCxnSpPr>
          <p:nvPr/>
        </p:nvCxnSpPr>
        <p:spPr>
          <a:xfrm>
            <a:off x="6735860" y="4732867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7" name="直接连接符 1276">
            <a:extLst>
              <a:ext uri="{FF2B5EF4-FFF2-40B4-BE49-F238E27FC236}">
                <a16:creationId xmlns:a16="http://schemas.microsoft.com/office/drawing/2014/main" id="{62717CA0-9C56-2EC8-15AC-BE48788D5AE4}"/>
              </a:ext>
            </a:extLst>
          </p:cNvPr>
          <p:cNvCxnSpPr>
            <a:cxnSpLocks/>
          </p:cNvCxnSpPr>
          <p:nvPr/>
        </p:nvCxnSpPr>
        <p:spPr>
          <a:xfrm>
            <a:off x="6251795" y="4721437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8" name="直接箭头连接符 1277">
            <a:extLst>
              <a:ext uri="{FF2B5EF4-FFF2-40B4-BE49-F238E27FC236}">
                <a16:creationId xmlns:a16="http://schemas.microsoft.com/office/drawing/2014/main" id="{17379B98-A93F-0A2D-223F-88DDAB98C44F}"/>
              </a:ext>
            </a:extLst>
          </p:cNvPr>
          <p:cNvCxnSpPr>
            <a:cxnSpLocks/>
            <a:stCxn id="1287" idx="0"/>
          </p:cNvCxnSpPr>
          <p:nvPr/>
        </p:nvCxnSpPr>
        <p:spPr>
          <a:xfrm flipH="1" flipV="1">
            <a:off x="7218521" y="4677036"/>
            <a:ext cx="458" cy="143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79" name="椭圆 1278">
            <a:extLst>
              <a:ext uri="{FF2B5EF4-FFF2-40B4-BE49-F238E27FC236}">
                <a16:creationId xmlns:a16="http://schemas.microsoft.com/office/drawing/2014/main" id="{680250DB-84D5-00B4-4560-1CE5567E6C03}"/>
              </a:ext>
            </a:extLst>
          </p:cNvPr>
          <p:cNvSpPr/>
          <p:nvPr/>
        </p:nvSpPr>
        <p:spPr>
          <a:xfrm>
            <a:off x="6193832" y="611406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0" name="椭圆 1279">
            <a:extLst>
              <a:ext uri="{FF2B5EF4-FFF2-40B4-BE49-F238E27FC236}">
                <a16:creationId xmlns:a16="http://schemas.microsoft.com/office/drawing/2014/main" id="{D77F65F0-E6E2-3384-D5FD-8B44B0134B4D}"/>
              </a:ext>
            </a:extLst>
          </p:cNvPr>
          <p:cNvSpPr/>
          <p:nvPr/>
        </p:nvSpPr>
        <p:spPr>
          <a:xfrm>
            <a:off x="6193832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1" name="椭圆 1280">
            <a:extLst>
              <a:ext uri="{FF2B5EF4-FFF2-40B4-BE49-F238E27FC236}">
                <a16:creationId xmlns:a16="http://schemas.microsoft.com/office/drawing/2014/main" id="{3ACE41E8-E391-9F30-F41F-28375C407CD9}"/>
              </a:ext>
            </a:extLst>
          </p:cNvPr>
          <p:cNvSpPr/>
          <p:nvPr/>
        </p:nvSpPr>
        <p:spPr>
          <a:xfrm>
            <a:off x="6193832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2" name="椭圆 1281">
            <a:extLst>
              <a:ext uri="{FF2B5EF4-FFF2-40B4-BE49-F238E27FC236}">
                <a16:creationId xmlns:a16="http://schemas.microsoft.com/office/drawing/2014/main" id="{6E9DADC6-94AA-5147-D6CD-9FCCBF52B395}"/>
              </a:ext>
            </a:extLst>
          </p:cNvPr>
          <p:cNvSpPr/>
          <p:nvPr/>
        </p:nvSpPr>
        <p:spPr>
          <a:xfrm>
            <a:off x="6193832" y="493862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3" name="椭圆 1282">
            <a:extLst>
              <a:ext uri="{FF2B5EF4-FFF2-40B4-BE49-F238E27FC236}">
                <a16:creationId xmlns:a16="http://schemas.microsoft.com/office/drawing/2014/main" id="{B5157369-0B92-47B4-D281-F8FF3ED9DBE2}"/>
              </a:ext>
            </a:extLst>
          </p:cNvPr>
          <p:cNvSpPr/>
          <p:nvPr/>
        </p:nvSpPr>
        <p:spPr>
          <a:xfrm>
            <a:off x="6677552" y="61140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4" name="椭圆 1283">
            <a:extLst>
              <a:ext uri="{FF2B5EF4-FFF2-40B4-BE49-F238E27FC236}">
                <a16:creationId xmlns:a16="http://schemas.microsoft.com/office/drawing/2014/main" id="{C5B92A28-04BC-0405-43BE-612D7C8B0D6F}"/>
              </a:ext>
            </a:extLst>
          </p:cNvPr>
          <p:cNvSpPr/>
          <p:nvPr/>
        </p:nvSpPr>
        <p:spPr>
          <a:xfrm>
            <a:off x="6677552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5" name="椭圆 1284">
            <a:extLst>
              <a:ext uri="{FF2B5EF4-FFF2-40B4-BE49-F238E27FC236}">
                <a16:creationId xmlns:a16="http://schemas.microsoft.com/office/drawing/2014/main" id="{BDD99FA7-D5F7-0291-F61B-420DA9B852AC}"/>
              </a:ext>
            </a:extLst>
          </p:cNvPr>
          <p:cNvSpPr/>
          <p:nvPr/>
        </p:nvSpPr>
        <p:spPr>
          <a:xfrm>
            <a:off x="6677552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6" name="椭圆 1285">
            <a:extLst>
              <a:ext uri="{FF2B5EF4-FFF2-40B4-BE49-F238E27FC236}">
                <a16:creationId xmlns:a16="http://schemas.microsoft.com/office/drawing/2014/main" id="{454E3A56-1B1E-C391-9CDD-B0E0FBA32320}"/>
              </a:ext>
            </a:extLst>
          </p:cNvPr>
          <p:cNvSpPr/>
          <p:nvPr/>
        </p:nvSpPr>
        <p:spPr>
          <a:xfrm>
            <a:off x="6677552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7" name="椭圆 1286">
            <a:extLst>
              <a:ext uri="{FF2B5EF4-FFF2-40B4-BE49-F238E27FC236}">
                <a16:creationId xmlns:a16="http://schemas.microsoft.com/office/drawing/2014/main" id="{DDDA8624-DB26-46DE-1D8A-521825099CF0}"/>
              </a:ext>
            </a:extLst>
          </p:cNvPr>
          <p:cNvSpPr/>
          <p:nvPr/>
        </p:nvSpPr>
        <p:spPr>
          <a:xfrm>
            <a:off x="7164979" y="61140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8" name="椭圆 1287">
            <a:extLst>
              <a:ext uri="{FF2B5EF4-FFF2-40B4-BE49-F238E27FC236}">
                <a16:creationId xmlns:a16="http://schemas.microsoft.com/office/drawing/2014/main" id="{27E668DB-AA67-CFD1-210A-8C3D33572E0F}"/>
              </a:ext>
            </a:extLst>
          </p:cNvPr>
          <p:cNvSpPr/>
          <p:nvPr/>
        </p:nvSpPr>
        <p:spPr>
          <a:xfrm>
            <a:off x="7164979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9" name="椭圆 1288">
            <a:extLst>
              <a:ext uri="{FF2B5EF4-FFF2-40B4-BE49-F238E27FC236}">
                <a16:creationId xmlns:a16="http://schemas.microsoft.com/office/drawing/2014/main" id="{B10CC199-9848-010D-9EAF-9710C7A0BA13}"/>
              </a:ext>
            </a:extLst>
          </p:cNvPr>
          <p:cNvSpPr/>
          <p:nvPr/>
        </p:nvSpPr>
        <p:spPr>
          <a:xfrm>
            <a:off x="7164979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0" name="椭圆 1289">
            <a:extLst>
              <a:ext uri="{FF2B5EF4-FFF2-40B4-BE49-F238E27FC236}">
                <a16:creationId xmlns:a16="http://schemas.microsoft.com/office/drawing/2014/main" id="{DF8E34DA-98A8-EF62-68D2-4FED89991342}"/>
              </a:ext>
            </a:extLst>
          </p:cNvPr>
          <p:cNvSpPr/>
          <p:nvPr/>
        </p:nvSpPr>
        <p:spPr>
          <a:xfrm>
            <a:off x="7164979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1" name="直接连接符 1290">
            <a:extLst>
              <a:ext uri="{FF2B5EF4-FFF2-40B4-BE49-F238E27FC236}">
                <a16:creationId xmlns:a16="http://schemas.microsoft.com/office/drawing/2014/main" id="{16D0F64A-FC41-D238-1593-D0820F88B26B}"/>
              </a:ext>
            </a:extLst>
          </p:cNvPr>
          <p:cNvCxnSpPr>
            <a:cxnSpLocks/>
            <a:stCxn id="1284" idx="6"/>
            <a:endCxn id="1288" idx="2"/>
          </p:cNvCxnSpPr>
          <p:nvPr/>
        </p:nvCxnSpPr>
        <p:spPr>
          <a:xfrm>
            <a:off x="6785552" y="577822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2" name="直接连接符 1291">
            <a:extLst>
              <a:ext uri="{FF2B5EF4-FFF2-40B4-BE49-F238E27FC236}">
                <a16:creationId xmlns:a16="http://schemas.microsoft.com/office/drawing/2014/main" id="{CEE81244-4A83-43DC-7B10-EB36E386CE27}"/>
              </a:ext>
            </a:extLst>
          </p:cNvPr>
          <p:cNvCxnSpPr>
            <a:cxnSpLocks/>
            <a:stCxn id="1283" idx="6"/>
            <a:endCxn id="1287" idx="2"/>
          </p:cNvCxnSpPr>
          <p:nvPr/>
        </p:nvCxnSpPr>
        <p:spPr>
          <a:xfrm>
            <a:off x="6785552" y="616806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3" name="直接连接符 1292">
            <a:extLst>
              <a:ext uri="{FF2B5EF4-FFF2-40B4-BE49-F238E27FC236}">
                <a16:creationId xmlns:a16="http://schemas.microsoft.com/office/drawing/2014/main" id="{B0316A73-C9F7-15C9-0C3B-153915ACDCA5}"/>
              </a:ext>
            </a:extLst>
          </p:cNvPr>
          <p:cNvCxnSpPr>
            <a:cxnSpLocks/>
            <a:stCxn id="1285" idx="6"/>
            <a:endCxn id="1289" idx="2"/>
          </p:cNvCxnSpPr>
          <p:nvPr/>
        </p:nvCxnSpPr>
        <p:spPr>
          <a:xfrm>
            <a:off x="6785552" y="538839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4" name="直接连接符 1313">
            <a:extLst>
              <a:ext uri="{FF2B5EF4-FFF2-40B4-BE49-F238E27FC236}">
                <a16:creationId xmlns:a16="http://schemas.microsoft.com/office/drawing/2014/main" id="{F9DE4710-2870-3A60-F11C-C3E0F897C204}"/>
              </a:ext>
            </a:extLst>
          </p:cNvPr>
          <p:cNvCxnSpPr>
            <a:cxnSpLocks/>
            <a:stCxn id="1286" idx="6"/>
            <a:endCxn id="1290" idx="2"/>
          </p:cNvCxnSpPr>
          <p:nvPr/>
        </p:nvCxnSpPr>
        <p:spPr>
          <a:xfrm>
            <a:off x="6785552" y="499262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5" name="直接连接符 1314">
            <a:extLst>
              <a:ext uri="{FF2B5EF4-FFF2-40B4-BE49-F238E27FC236}">
                <a16:creationId xmlns:a16="http://schemas.microsoft.com/office/drawing/2014/main" id="{0AC2E169-E4CC-425B-38DD-9D5545222FB2}"/>
              </a:ext>
            </a:extLst>
          </p:cNvPr>
          <p:cNvCxnSpPr>
            <a:cxnSpLocks/>
            <a:stCxn id="1282" idx="6"/>
            <a:endCxn id="1286" idx="2"/>
          </p:cNvCxnSpPr>
          <p:nvPr/>
        </p:nvCxnSpPr>
        <p:spPr>
          <a:xfrm>
            <a:off x="6301832" y="499262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6" name="直接连接符 1315">
            <a:extLst>
              <a:ext uri="{FF2B5EF4-FFF2-40B4-BE49-F238E27FC236}">
                <a16:creationId xmlns:a16="http://schemas.microsoft.com/office/drawing/2014/main" id="{D458219B-5EC7-B665-419A-0072303AFEF3}"/>
              </a:ext>
            </a:extLst>
          </p:cNvPr>
          <p:cNvCxnSpPr>
            <a:cxnSpLocks/>
            <a:stCxn id="1281" idx="6"/>
            <a:endCxn id="1285" idx="2"/>
          </p:cNvCxnSpPr>
          <p:nvPr/>
        </p:nvCxnSpPr>
        <p:spPr>
          <a:xfrm>
            <a:off x="6301832" y="538839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7" name="直接连接符 1336">
            <a:extLst>
              <a:ext uri="{FF2B5EF4-FFF2-40B4-BE49-F238E27FC236}">
                <a16:creationId xmlns:a16="http://schemas.microsoft.com/office/drawing/2014/main" id="{F5D9FECE-204D-3AD9-5BFA-2D4A9BDD5EDF}"/>
              </a:ext>
            </a:extLst>
          </p:cNvPr>
          <p:cNvCxnSpPr>
            <a:cxnSpLocks/>
            <a:stCxn id="1280" idx="6"/>
            <a:endCxn id="1284" idx="2"/>
          </p:cNvCxnSpPr>
          <p:nvPr/>
        </p:nvCxnSpPr>
        <p:spPr>
          <a:xfrm>
            <a:off x="6301832" y="577822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8" name="直接连接符 1337">
            <a:extLst>
              <a:ext uri="{FF2B5EF4-FFF2-40B4-BE49-F238E27FC236}">
                <a16:creationId xmlns:a16="http://schemas.microsoft.com/office/drawing/2014/main" id="{45F97844-811E-1C41-0C01-3D22E484FAEE}"/>
              </a:ext>
            </a:extLst>
          </p:cNvPr>
          <p:cNvCxnSpPr>
            <a:cxnSpLocks/>
            <a:stCxn id="1279" idx="6"/>
            <a:endCxn id="1283" idx="2"/>
          </p:cNvCxnSpPr>
          <p:nvPr/>
        </p:nvCxnSpPr>
        <p:spPr>
          <a:xfrm>
            <a:off x="6301832" y="616806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9" name="直接连接符 1338">
            <a:extLst>
              <a:ext uri="{FF2B5EF4-FFF2-40B4-BE49-F238E27FC236}">
                <a16:creationId xmlns:a16="http://schemas.microsoft.com/office/drawing/2014/main" id="{C5853122-9B7E-1420-47D4-C295070C8612}"/>
              </a:ext>
            </a:extLst>
          </p:cNvPr>
          <p:cNvCxnSpPr>
            <a:cxnSpLocks/>
            <a:stCxn id="1279" idx="7"/>
            <a:endCxn id="1284" idx="3"/>
          </p:cNvCxnSpPr>
          <p:nvPr/>
        </p:nvCxnSpPr>
        <p:spPr>
          <a:xfrm flipV="1">
            <a:off x="6286016" y="5816412"/>
            <a:ext cx="407352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8" name="直接连接符 1407">
            <a:extLst>
              <a:ext uri="{FF2B5EF4-FFF2-40B4-BE49-F238E27FC236}">
                <a16:creationId xmlns:a16="http://schemas.microsoft.com/office/drawing/2014/main" id="{F7F8B305-5D15-5B24-2A23-ED8606BA3319}"/>
              </a:ext>
            </a:extLst>
          </p:cNvPr>
          <p:cNvCxnSpPr>
            <a:cxnSpLocks/>
            <a:stCxn id="1283" idx="7"/>
            <a:endCxn id="1288" idx="3"/>
          </p:cNvCxnSpPr>
          <p:nvPr/>
        </p:nvCxnSpPr>
        <p:spPr>
          <a:xfrm flipV="1">
            <a:off x="6769736" y="5816412"/>
            <a:ext cx="411059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9" name="直接连接符 1408">
            <a:extLst>
              <a:ext uri="{FF2B5EF4-FFF2-40B4-BE49-F238E27FC236}">
                <a16:creationId xmlns:a16="http://schemas.microsoft.com/office/drawing/2014/main" id="{99CEBE4B-E12B-68A6-724B-57F6351D7F92}"/>
              </a:ext>
            </a:extLst>
          </p:cNvPr>
          <p:cNvCxnSpPr>
            <a:cxnSpLocks/>
            <a:stCxn id="1284" idx="4"/>
            <a:endCxn id="1283" idx="0"/>
          </p:cNvCxnSpPr>
          <p:nvPr/>
        </p:nvCxnSpPr>
        <p:spPr>
          <a:xfrm>
            <a:off x="6731552" y="5832228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0" name="直接连接符 1409">
            <a:extLst>
              <a:ext uri="{FF2B5EF4-FFF2-40B4-BE49-F238E27FC236}">
                <a16:creationId xmlns:a16="http://schemas.microsoft.com/office/drawing/2014/main" id="{1FC9AA92-7538-39A5-766C-13DF8FAFCADF}"/>
              </a:ext>
            </a:extLst>
          </p:cNvPr>
          <p:cNvCxnSpPr>
            <a:cxnSpLocks/>
            <a:stCxn id="1288" idx="4"/>
            <a:endCxn id="1287" idx="0"/>
          </p:cNvCxnSpPr>
          <p:nvPr/>
        </p:nvCxnSpPr>
        <p:spPr>
          <a:xfrm>
            <a:off x="7218979" y="5832228"/>
            <a:ext cx="0" cy="2818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1" name="连接符: 曲线 1410">
            <a:extLst>
              <a:ext uri="{FF2B5EF4-FFF2-40B4-BE49-F238E27FC236}">
                <a16:creationId xmlns:a16="http://schemas.microsoft.com/office/drawing/2014/main" id="{DD41A3E9-B122-DB31-EB9E-F85F6E6C69A9}"/>
              </a:ext>
            </a:extLst>
          </p:cNvPr>
          <p:cNvCxnSpPr>
            <a:cxnSpLocks/>
            <a:stCxn id="1282" idx="0"/>
            <a:endCxn id="1279" idx="4"/>
          </p:cNvCxnSpPr>
          <p:nvPr/>
        </p:nvCxnSpPr>
        <p:spPr>
          <a:xfrm rot="16200000" flipH="1">
            <a:off x="5606115" y="558034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12" name="直接连接符 1411">
            <a:extLst>
              <a:ext uri="{FF2B5EF4-FFF2-40B4-BE49-F238E27FC236}">
                <a16:creationId xmlns:a16="http://schemas.microsoft.com/office/drawing/2014/main" id="{B7CEEA70-E4EE-1A5B-2535-72ED786C3EF2}"/>
              </a:ext>
            </a:extLst>
          </p:cNvPr>
          <p:cNvCxnSpPr>
            <a:cxnSpLocks/>
            <a:endCxn id="1282" idx="0"/>
          </p:cNvCxnSpPr>
          <p:nvPr/>
        </p:nvCxnSpPr>
        <p:spPr>
          <a:xfrm>
            <a:off x="6247832" y="4731620"/>
            <a:ext cx="0" cy="207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3" name="连接符: 曲线 1412">
            <a:extLst>
              <a:ext uri="{FF2B5EF4-FFF2-40B4-BE49-F238E27FC236}">
                <a16:creationId xmlns:a16="http://schemas.microsoft.com/office/drawing/2014/main" id="{F7557E5D-22C6-9350-4139-DA8903C067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4860" y="557399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14" name="直接连接符 1413">
            <a:extLst>
              <a:ext uri="{FF2B5EF4-FFF2-40B4-BE49-F238E27FC236}">
                <a16:creationId xmlns:a16="http://schemas.microsoft.com/office/drawing/2014/main" id="{A4CFD8CA-AB08-5C2D-1551-896426A6BBA5}"/>
              </a:ext>
            </a:extLst>
          </p:cNvPr>
          <p:cNvCxnSpPr>
            <a:cxnSpLocks/>
            <a:endCxn id="1286" idx="0"/>
          </p:cNvCxnSpPr>
          <p:nvPr/>
        </p:nvCxnSpPr>
        <p:spPr>
          <a:xfrm flipH="1">
            <a:off x="6731552" y="4730091"/>
            <a:ext cx="3234" cy="208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5" name="直接箭头连接符 1414">
            <a:extLst>
              <a:ext uri="{FF2B5EF4-FFF2-40B4-BE49-F238E27FC236}">
                <a16:creationId xmlns:a16="http://schemas.microsoft.com/office/drawing/2014/main" id="{519C8764-5B37-2AC5-6B09-A9DC4A99E7E5}"/>
              </a:ext>
            </a:extLst>
          </p:cNvPr>
          <p:cNvCxnSpPr>
            <a:cxnSpLocks/>
          </p:cNvCxnSpPr>
          <p:nvPr/>
        </p:nvCxnSpPr>
        <p:spPr>
          <a:xfrm flipV="1">
            <a:off x="7220622" y="5902794"/>
            <a:ext cx="653" cy="208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6" name="连接符: 曲线 1415">
            <a:extLst>
              <a:ext uri="{FF2B5EF4-FFF2-40B4-BE49-F238E27FC236}">
                <a16:creationId xmlns:a16="http://schemas.microsoft.com/office/drawing/2014/main" id="{4903521C-1B53-9FF6-7CD6-79CC3F319E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1989" y="557399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17" name="直接连接符 1416">
            <a:extLst>
              <a:ext uri="{FF2B5EF4-FFF2-40B4-BE49-F238E27FC236}">
                <a16:creationId xmlns:a16="http://schemas.microsoft.com/office/drawing/2014/main" id="{A07F2D44-0087-C788-40A6-DED06EB472EC}"/>
              </a:ext>
            </a:extLst>
          </p:cNvPr>
          <p:cNvCxnSpPr>
            <a:cxnSpLocks/>
          </p:cNvCxnSpPr>
          <p:nvPr/>
        </p:nvCxnSpPr>
        <p:spPr>
          <a:xfrm>
            <a:off x="6733780" y="6226304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8" name="直接连接符 1417">
            <a:extLst>
              <a:ext uri="{FF2B5EF4-FFF2-40B4-BE49-F238E27FC236}">
                <a16:creationId xmlns:a16="http://schemas.microsoft.com/office/drawing/2014/main" id="{1B73703C-215B-0F66-CE43-55864982E1C2}"/>
              </a:ext>
            </a:extLst>
          </p:cNvPr>
          <p:cNvCxnSpPr>
            <a:cxnSpLocks/>
          </p:cNvCxnSpPr>
          <p:nvPr/>
        </p:nvCxnSpPr>
        <p:spPr>
          <a:xfrm>
            <a:off x="7221440" y="6226303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2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2" dur="2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4" dur="2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6" dur="2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8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0" dur="2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2" dur="2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4" dur="20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6" dur="2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8" dur="20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500"/>
                            </p:stCondLst>
                            <p:childTnLst>
                              <p:par>
                                <p:cTn id="1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00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500"/>
                            </p:stCondLst>
                            <p:childTnLst>
                              <p:par>
                                <p:cTn id="1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80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18" dur="20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20" dur="2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22" dur="2000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24" dur="2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26" dur="2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276" dur="20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278" dur="20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284" dur="20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286" dur="20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288" dur="20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290" dur="20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296" dur="20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302" dur="2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304" dur="200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06" dur="200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08" dur="2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10" dur="20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12" dur="20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14" dur="20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8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4500"/>
                            </p:stCondLst>
                            <p:childTnLst>
                              <p:par>
                                <p:cTn id="3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3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/>
      <p:bldP spid="1028" grpId="0" animBg="1"/>
      <p:bldP spid="1029" grpId="0" animBg="1"/>
      <p:bldP spid="1030" grpId="0" animBg="1"/>
      <p:bldP spid="1031" grpId="0" animBg="1"/>
      <p:bldP spid="1036" grpId="0" animBg="1"/>
      <p:bldP spid="1038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267" grpId="0"/>
      <p:bldP spid="62" grpId="0"/>
      <p:bldP spid="1062" grpId="0" animBg="1"/>
      <p:bldP spid="1063" grpId="0" animBg="1"/>
      <p:bldP spid="1064" grpId="0" animBg="1"/>
      <p:bldP spid="1065" grpId="0" animBg="1"/>
      <p:bldP spid="1066" grpId="0" animBg="1"/>
      <p:bldP spid="1067" grpId="0" animBg="1"/>
      <p:bldP spid="1068" grpId="0" animBg="1"/>
      <p:bldP spid="1070" grpId="0" animBg="1"/>
      <p:bldP spid="1071" grpId="0" animBg="1"/>
      <p:bldP spid="1072" grpId="0" animBg="1"/>
      <p:bldP spid="1073" grpId="0" animBg="1"/>
      <p:bldP spid="1074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7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79" grpId="0" animBg="1"/>
      <p:bldP spid="1280" grpId="0" animBg="1"/>
      <p:bldP spid="1281" grpId="0" animBg="1"/>
      <p:bldP spid="1282" grpId="0" animBg="1"/>
      <p:bldP spid="1283" grpId="0" animBg="1"/>
      <p:bldP spid="1284" grpId="0" animBg="1"/>
      <p:bldP spid="1285" grpId="0" animBg="1"/>
      <p:bldP spid="1286" grpId="0" animBg="1"/>
      <p:bldP spid="1287" grpId="0" animBg="1"/>
      <p:bldP spid="1288" grpId="0" animBg="1"/>
      <p:bldP spid="1289" grpId="0" animBg="1"/>
      <p:bldP spid="129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DFEE4-99EC-5758-78F9-B5E8A35A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A81D48-97FB-CDE7-EA58-39D99271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B89877-7C8C-47DB-DED3-8FE022EA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5447067-521F-848F-D63C-80755B69C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089"/>
            <a:ext cx="9144000" cy="47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0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F1E0D-DF7D-F66C-8FEB-96883969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644C11-086A-2F55-70C5-EACE8ED7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7B4BC6-50F7-A067-7672-6D348C48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36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B36D25-823E-EBD7-5E50-2163FDD6EB75}"/>
              </a:ext>
            </a:extLst>
          </p:cNvPr>
          <p:cNvCxnSpPr>
            <a:cxnSpLocks/>
          </p:cNvCxnSpPr>
          <p:nvPr/>
        </p:nvCxnSpPr>
        <p:spPr>
          <a:xfrm>
            <a:off x="8389025" y="192355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6A22DC2-D8F8-E6AD-C560-6B24A374C985}"/>
              </a:ext>
            </a:extLst>
          </p:cNvPr>
          <p:cNvCxnSpPr>
            <a:cxnSpLocks/>
          </p:cNvCxnSpPr>
          <p:nvPr/>
        </p:nvCxnSpPr>
        <p:spPr>
          <a:xfrm>
            <a:off x="7904960" y="180925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2360796-138D-3FCC-5743-8BA26BA25A00}"/>
              </a:ext>
            </a:extLst>
          </p:cNvPr>
          <p:cNvCxnSpPr>
            <a:cxnSpLocks/>
          </p:cNvCxnSpPr>
          <p:nvPr/>
        </p:nvCxnSpPr>
        <p:spPr>
          <a:xfrm>
            <a:off x="8388830" y="192355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EBDF0CD-4BD1-E8AE-2E7F-2E8EEF975877}"/>
              </a:ext>
            </a:extLst>
          </p:cNvPr>
          <p:cNvCxnSpPr>
            <a:cxnSpLocks/>
          </p:cNvCxnSpPr>
          <p:nvPr/>
        </p:nvCxnSpPr>
        <p:spPr>
          <a:xfrm flipH="1" flipV="1">
            <a:off x="8865080" y="136524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6E2496E-87FB-83A4-EDDA-B290DD3C7C16}"/>
              </a:ext>
            </a:extLst>
          </p:cNvPr>
          <p:cNvCxnSpPr>
            <a:cxnSpLocks/>
          </p:cNvCxnSpPr>
          <p:nvPr/>
        </p:nvCxnSpPr>
        <p:spPr>
          <a:xfrm>
            <a:off x="7904960" y="180925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E4FBB53-80AA-B58A-E6F2-20DD36D04A93}"/>
              </a:ext>
            </a:extLst>
          </p:cNvPr>
          <p:cNvSpPr/>
          <p:nvPr/>
        </p:nvSpPr>
        <p:spPr>
          <a:xfrm>
            <a:off x="7846997" y="157355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4EECC91-3394-02D4-1BAF-79B28289D407}"/>
              </a:ext>
            </a:extLst>
          </p:cNvPr>
          <p:cNvSpPr/>
          <p:nvPr/>
        </p:nvSpPr>
        <p:spPr>
          <a:xfrm>
            <a:off x="7846997" y="118371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6045050-066A-1B3D-2ADE-7CC5D59EF2A7}"/>
              </a:ext>
            </a:extLst>
          </p:cNvPr>
          <p:cNvSpPr/>
          <p:nvPr/>
        </p:nvSpPr>
        <p:spPr>
          <a:xfrm>
            <a:off x="7846997" y="79388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96A62C0-9852-FCB7-8D3F-54C9C2823E92}"/>
              </a:ext>
            </a:extLst>
          </p:cNvPr>
          <p:cNvSpPr/>
          <p:nvPr/>
        </p:nvSpPr>
        <p:spPr>
          <a:xfrm>
            <a:off x="7846997" y="3981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DC6E4BA-4786-7DD4-A4BD-78DEC5A6CC29}"/>
              </a:ext>
            </a:extLst>
          </p:cNvPr>
          <p:cNvSpPr/>
          <p:nvPr/>
        </p:nvSpPr>
        <p:spPr>
          <a:xfrm>
            <a:off x="8330717" y="15735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097F29-EA28-E944-E9EA-6DDFBCF5FC3F}"/>
              </a:ext>
            </a:extLst>
          </p:cNvPr>
          <p:cNvSpPr/>
          <p:nvPr/>
        </p:nvSpPr>
        <p:spPr>
          <a:xfrm>
            <a:off x="8330717" y="118371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D65E08-BDEA-F899-66C4-B058B2563A95}"/>
              </a:ext>
            </a:extLst>
          </p:cNvPr>
          <p:cNvSpPr/>
          <p:nvPr/>
        </p:nvSpPr>
        <p:spPr>
          <a:xfrm>
            <a:off x="8330717" y="79388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C9BA72B-A3CC-CC86-7C4B-8F4ECD41D398}"/>
              </a:ext>
            </a:extLst>
          </p:cNvPr>
          <p:cNvSpPr/>
          <p:nvPr/>
        </p:nvSpPr>
        <p:spPr>
          <a:xfrm>
            <a:off x="8330717" y="3981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C8543C3-1D3D-CE31-BCE5-CB280AF52025}"/>
              </a:ext>
            </a:extLst>
          </p:cNvPr>
          <p:cNvSpPr/>
          <p:nvPr/>
        </p:nvSpPr>
        <p:spPr>
          <a:xfrm>
            <a:off x="8818144" y="15735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469178E-5FAC-CCB1-1E48-107D4F3D86C4}"/>
              </a:ext>
            </a:extLst>
          </p:cNvPr>
          <p:cNvSpPr/>
          <p:nvPr/>
        </p:nvSpPr>
        <p:spPr>
          <a:xfrm>
            <a:off x="8818144" y="118371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90689AC-03B3-F2D4-4782-3D2518A5F8D5}"/>
              </a:ext>
            </a:extLst>
          </p:cNvPr>
          <p:cNvSpPr/>
          <p:nvPr/>
        </p:nvSpPr>
        <p:spPr>
          <a:xfrm>
            <a:off x="8818144" y="79388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0A33078-2502-22F6-A129-AA64B15D4FE2}"/>
              </a:ext>
            </a:extLst>
          </p:cNvPr>
          <p:cNvSpPr/>
          <p:nvPr/>
        </p:nvSpPr>
        <p:spPr>
          <a:xfrm>
            <a:off x="8818144" y="3981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CDA00C1-715F-D65C-FB9C-AA05EC497441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8438717" y="123771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8EAE37B-FBD8-CFF8-B7B5-0C5F066A8CF8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8438717" y="162755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4172BD8-7221-7B75-26F0-0CA0726B8173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8438717" y="84788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C438F07-3B62-7E43-E0EA-9349950F3A38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8438717" y="45211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0660BAC-FC75-9565-9EC6-0AB7EFCC8D48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7954997" y="45211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E0223DC-E08E-E450-7180-AEA07296CADB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954997" y="84788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920F6AC-FBA6-309E-394F-8CC12BF79876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7954997" y="123771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E38698E-7C47-1772-8B15-A824A91BBA69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7954997" y="162755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/>
              <p:nvPr/>
            </p:nvSpPr>
            <p:spPr>
              <a:xfrm>
                <a:off x="1439065" y="1829710"/>
                <a:ext cx="5893988" cy="384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三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5" y="1829710"/>
                <a:ext cx="5893988" cy="384208"/>
              </a:xfrm>
              <a:prstGeom prst="rect">
                <a:avLst/>
              </a:prstGeom>
              <a:blipFill>
                <a:blip r:embed="rId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BC875DC-F197-45E9-AAB4-66C8D55D8756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BC875DC-F197-45E9-AAB4-66C8D55D8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0545988-9F18-5869-3896-606B98FA3251}"/>
                  </a:ext>
                </a:extLst>
              </p:cNvPr>
              <p:cNvSpPr txBox="1"/>
              <p:nvPr/>
            </p:nvSpPr>
            <p:spPr>
              <a:xfrm>
                <a:off x="5963278" y="663492"/>
                <a:ext cx="1933606" cy="384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0545988-9F18-5869-3896-606B98FA3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78" y="663492"/>
                <a:ext cx="1933606" cy="384208"/>
              </a:xfrm>
              <a:prstGeom prst="rect">
                <a:avLst/>
              </a:prstGeom>
              <a:blipFill>
                <a:blip r:embed="rId4"/>
                <a:stretch>
                  <a:fillRect l="-15457" t="-109524" b="-18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C4AFBA8-305D-C388-4B3A-0AFA787E2032}"/>
              </a:ext>
            </a:extLst>
          </p:cNvPr>
          <p:cNvCxnSpPr>
            <a:cxnSpLocks/>
          </p:cNvCxnSpPr>
          <p:nvPr/>
        </p:nvCxnSpPr>
        <p:spPr>
          <a:xfrm>
            <a:off x="2549830" y="2363596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7873C3C-03B4-7CC1-553C-90551184725B}"/>
              </a:ext>
            </a:extLst>
          </p:cNvPr>
          <p:cNvCxnSpPr>
            <a:cxnSpLocks/>
          </p:cNvCxnSpPr>
          <p:nvPr/>
        </p:nvCxnSpPr>
        <p:spPr>
          <a:xfrm>
            <a:off x="3033700" y="237502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BA2115B-6555-B69A-8F1A-89BA0754D903}"/>
              </a:ext>
            </a:extLst>
          </p:cNvPr>
          <p:cNvCxnSpPr>
            <a:cxnSpLocks/>
          </p:cNvCxnSpPr>
          <p:nvPr/>
        </p:nvCxnSpPr>
        <p:spPr>
          <a:xfrm flipH="1" flipV="1">
            <a:off x="3509950" y="2319195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910AF38-3EF6-5E63-5098-E7DFF763B124}"/>
              </a:ext>
            </a:extLst>
          </p:cNvPr>
          <p:cNvCxnSpPr>
            <a:cxnSpLocks/>
          </p:cNvCxnSpPr>
          <p:nvPr/>
        </p:nvCxnSpPr>
        <p:spPr>
          <a:xfrm>
            <a:off x="2549830" y="236359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A372BEE-BF6D-9EB8-98C9-B2D138F23291}"/>
              </a:ext>
            </a:extLst>
          </p:cNvPr>
          <p:cNvCxnSpPr>
            <a:cxnSpLocks/>
          </p:cNvCxnSpPr>
          <p:nvPr/>
        </p:nvCxnSpPr>
        <p:spPr>
          <a:xfrm>
            <a:off x="3022225" y="2373779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4C795EE3-B1D5-FDBB-D6FD-499F521D6CC0}"/>
              </a:ext>
            </a:extLst>
          </p:cNvPr>
          <p:cNvSpPr/>
          <p:nvPr/>
        </p:nvSpPr>
        <p:spPr>
          <a:xfrm>
            <a:off x="2491672" y="375622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9CEE84A-674B-4398-AE97-5104E9EAE5EA}"/>
              </a:ext>
            </a:extLst>
          </p:cNvPr>
          <p:cNvSpPr/>
          <p:nvPr/>
        </p:nvSpPr>
        <p:spPr>
          <a:xfrm>
            <a:off x="2491672" y="336638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0793211-844F-8992-0D89-3DCC402FB5EB}"/>
              </a:ext>
            </a:extLst>
          </p:cNvPr>
          <p:cNvSpPr/>
          <p:nvPr/>
        </p:nvSpPr>
        <p:spPr>
          <a:xfrm>
            <a:off x="2491672" y="2976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F12EAA8-6641-0B5E-BBB7-EBF46983D9AD}"/>
              </a:ext>
            </a:extLst>
          </p:cNvPr>
          <p:cNvSpPr/>
          <p:nvPr/>
        </p:nvSpPr>
        <p:spPr>
          <a:xfrm>
            <a:off x="2491672" y="25807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8445BB5-E7A0-A00E-D1F7-85E8C7729234}"/>
              </a:ext>
            </a:extLst>
          </p:cNvPr>
          <p:cNvSpPr/>
          <p:nvPr/>
        </p:nvSpPr>
        <p:spPr>
          <a:xfrm>
            <a:off x="2975392" y="37562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635DB98-7077-8E91-F201-72AE0005F56B}"/>
              </a:ext>
            </a:extLst>
          </p:cNvPr>
          <p:cNvSpPr/>
          <p:nvPr/>
        </p:nvSpPr>
        <p:spPr>
          <a:xfrm>
            <a:off x="2975392" y="336638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71FA76D-03C3-D56B-9B72-FE3B0FC5416D}"/>
              </a:ext>
            </a:extLst>
          </p:cNvPr>
          <p:cNvSpPr/>
          <p:nvPr/>
        </p:nvSpPr>
        <p:spPr>
          <a:xfrm>
            <a:off x="2975392" y="2976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9911D12-D9B7-FF14-29DA-35824565C098}"/>
              </a:ext>
            </a:extLst>
          </p:cNvPr>
          <p:cNvSpPr/>
          <p:nvPr/>
        </p:nvSpPr>
        <p:spPr>
          <a:xfrm>
            <a:off x="2975392" y="25807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E4EC219-E562-0B59-E401-4EBD29D3855D}"/>
              </a:ext>
            </a:extLst>
          </p:cNvPr>
          <p:cNvSpPr/>
          <p:nvPr/>
        </p:nvSpPr>
        <p:spPr>
          <a:xfrm>
            <a:off x="3462819" y="37562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ED3A69A-7273-DFC5-1CCF-C90E3C9B11E1}"/>
              </a:ext>
            </a:extLst>
          </p:cNvPr>
          <p:cNvSpPr/>
          <p:nvPr/>
        </p:nvSpPr>
        <p:spPr>
          <a:xfrm>
            <a:off x="3462819" y="336638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15D13A5-B07F-268D-E973-3C90FB7BDB8D}"/>
              </a:ext>
            </a:extLst>
          </p:cNvPr>
          <p:cNvSpPr/>
          <p:nvPr/>
        </p:nvSpPr>
        <p:spPr>
          <a:xfrm>
            <a:off x="3462819" y="2976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34500DF-B7A0-7DEF-8CBE-61E83F96E4CB}"/>
              </a:ext>
            </a:extLst>
          </p:cNvPr>
          <p:cNvSpPr/>
          <p:nvPr/>
        </p:nvSpPr>
        <p:spPr>
          <a:xfrm>
            <a:off x="3462819" y="25807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2233C87-406C-8FDA-CF43-C1D5CE000740}"/>
              </a:ext>
            </a:extLst>
          </p:cNvPr>
          <p:cNvCxnSpPr>
            <a:cxnSpLocks/>
            <a:stCxn id="44" idx="6"/>
            <a:endCxn id="48" idx="2"/>
          </p:cNvCxnSpPr>
          <p:nvPr/>
        </p:nvCxnSpPr>
        <p:spPr>
          <a:xfrm>
            <a:off x="3083392" y="342038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1160745-D33F-0688-7BFD-8E815B7BD86E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3083392" y="381022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0B474D1-1528-D5C9-9E3B-C2F7798805C0}"/>
              </a:ext>
            </a:extLst>
          </p:cNvPr>
          <p:cNvCxnSpPr>
            <a:cxnSpLocks/>
            <a:stCxn id="45" idx="6"/>
            <a:endCxn id="49" idx="2"/>
          </p:cNvCxnSpPr>
          <p:nvPr/>
        </p:nvCxnSpPr>
        <p:spPr>
          <a:xfrm>
            <a:off x="3083392" y="303055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2C34702-C132-30E9-C435-541BC35423CB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>
            <a:off x="3083392" y="263478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084F632-1556-767C-D72A-C0C04108BB7F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>
            <a:off x="2599672" y="263478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770372C-A480-48A3-4550-2C193CA94559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>
            <a:off x="2599672" y="303055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75B9772-1DAB-C51A-322E-E94BD9D0EF7D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2599672" y="342038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35B3525-E382-5068-810E-0BA05E4AED24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2599672" y="381022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095D9D4-B607-6AB4-917F-6A6DD11E79EB}"/>
                  </a:ext>
                </a:extLst>
              </p:cNvPr>
              <p:cNvSpPr txBox="1"/>
              <p:nvPr/>
            </p:nvSpPr>
            <p:spPr>
              <a:xfrm>
                <a:off x="-720858" y="3034275"/>
                <a:ext cx="47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095D9D4-B607-6AB4-917F-6A6DD11E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0858" y="3034275"/>
                <a:ext cx="4753992" cy="369332"/>
              </a:xfrm>
              <a:prstGeom prst="rect">
                <a:avLst/>
              </a:prstGeom>
              <a:blipFill>
                <a:blip r:embed="rId5"/>
                <a:stretch>
                  <a:fillRect t="-120000" b="-1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CEB49E0-F05C-8B79-6003-1E18AF051919}"/>
              </a:ext>
            </a:extLst>
          </p:cNvPr>
          <p:cNvCxnSpPr>
            <a:cxnSpLocks/>
          </p:cNvCxnSpPr>
          <p:nvPr/>
        </p:nvCxnSpPr>
        <p:spPr>
          <a:xfrm>
            <a:off x="4148357" y="2377467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4D878ED-F005-F792-35BD-57CF10F5A927}"/>
              </a:ext>
            </a:extLst>
          </p:cNvPr>
          <p:cNvCxnSpPr>
            <a:cxnSpLocks/>
          </p:cNvCxnSpPr>
          <p:nvPr/>
        </p:nvCxnSpPr>
        <p:spPr>
          <a:xfrm>
            <a:off x="4632227" y="2388897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A19694F-A41D-553D-71B8-C33C3D89FF51}"/>
              </a:ext>
            </a:extLst>
          </p:cNvPr>
          <p:cNvCxnSpPr>
            <a:cxnSpLocks/>
          </p:cNvCxnSpPr>
          <p:nvPr/>
        </p:nvCxnSpPr>
        <p:spPr>
          <a:xfrm flipH="1" flipV="1">
            <a:off x="5108477" y="2333066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6E328F5-E53C-1E0F-B32A-73D16D92D2FF}"/>
              </a:ext>
            </a:extLst>
          </p:cNvPr>
          <p:cNvCxnSpPr>
            <a:cxnSpLocks/>
          </p:cNvCxnSpPr>
          <p:nvPr/>
        </p:nvCxnSpPr>
        <p:spPr>
          <a:xfrm>
            <a:off x="4148357" y="2377467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95704DC-3904-F978-15D0-5C8607BD6371}"/>
              </a:ext>
            </a:extLst>
          </p:cNvPr>
          <p:cNvCxnSpPr>
            <a:cxnSpLocks/>
          </p:cNvCxnSpPr>
          <p:nvPr/>
        </p:nvCxnSpPr>
        <p:spPr>
          <a:xfrm>
            <a:off x="4620752" y="2387650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E80E8D9A-5B33-5CC1-CB3E-1E8DB74558AF}"/>
              </a:ext>
            </a:extLst>
          </p:cNvPr>
          <p:cNvSpPr/>
          <p:nvPr/>
        </p:nvSpPr>
        <p:spPr>
          <a:xfrm>
            <a:off x="4090199" y="377009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8631CCD5-BC0C-FE3F-0A1F-E2C295C6199B}"/>
              </a:ext>
            </a:extLst>
          </p:cNvPr>
          <p:cNvSpPr/>
          <p:nvPr/>
        </p:nvSpPr>
        <p:spPr>
          <a:xfrm>
            <a:off x="4090199" y="338025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9DD862FC-02C0-2CAB-41F3-6633A862E15C}"/>
              </a:ext>
            </a:extLst>
          </p:cNvPr>
          <p:cNvSpPr/>
          <p:nvPr/>
        </p:nvSpPr>
        <p:spPr>
          <a:xfrm>
            <a:off x="4090199" y="29904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C7D3804-5AFD-641E-9BCC-9D59CF527864}"/>
              </a:ext>
            </a:extLst>
          </p:cNvPr>
          <p:cNvSpPr/>
          <p:nvPr/>
        </p:nvSpPr>
        <p:spPr>
          <a:xfrm>
            <a:off x="4090199" y="25946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CDA9F545-8A1E-61B8-05DA-7AAD0CCAD0A2}"/>
              </a:ext>
            </a:extLst>
          </p:cNvPr>
          <p:cNvSpPr/>
          <p:nvPr/>
        </p:nvSpPr>
        <p:spPr>
          <a:xfrm>
            <a:off x="4573919" y="37700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3A538DC0-271D-AC13-718A-548C03F94BDE}"/>
              </a:ext>
            </a:extLst>
          </p:cNvPr>
          <p:cNvSpPr/>
          <p:nvPr/>
        </p:nvSpPr>
        <p:spPr>
          <a:xfrm>
            <a:off x="4573919" y="338025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3271BDD-C6A6-024E-4ABF-DE306BEB2665}"/>
              </a:ext>
            </a:extLst>
          </p:cNvPr>
          <p:cNvSpPr/>
          <p:nvPr/>
        </p:nvSpPr>
        <p:spPr>
          <a:xfrm>
            <a:off x="4573919" y="299042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88D05A47-46A1-74E5-550F-CB8FC58CD07A}"/>
              </a:ext>
            </a:extLst>
          </p:cNvPr>
          <p:cNvSpPr/>
          <p:nvPr/>
        </p:nvSpPr>
        <p:spPr>
          <a:xfrm>
            <a:off x="4573919" y="25946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2DBEF24A-03AF-5797-36B9-AFABA5F653F3}"/>
              </a:ext>
            </a:extLst>
          </p:cNvPr>
          <p:cNvSpPr/>
          <p:nvPr/>
        </p:nvSpPr>
        <p:spPr>
          <a:xfrm>
            <a:off x="5061346" y="37700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BBDA2C25-8603-ACF9-9F3B-0D6BF77998C2}"/>
              </a:ext>
            </a:extLst>
          </p:cNvPr>
          <p:cNvSpPr/>
          <p:nvPr/>
        </p:nvSpPr>
        <p:spPr>
          <a:xfrm>
            <a:off x="5061346" y="338025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746D183E-32EB-DE76-9361-3F2846829D47}"/>
              </a:ext>
            </a:extLst>
          </p:cNvPr>
          <p:cNvSpPr/>
          <p:nvPr/>
        </p:nvSpPr>
        <p:spPr>
          <a:xfrm>
            <a:off x="5061346" y="299042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0CD41F33-D281-AB60-C265-CF7E1EA03AF7}"/>
              </a:ext>
            </a:extLst>
          </p:cNvPr>
          <p:cNvSpPr/>
          <p:nvPr/>
        </p:nvSpPr>
        <p:spPr>
          <a:xfrm>
            <a:off x="5061346" y="25946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109A643-24CF-AC16-7D9D-1C33F92A8931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4681919" y="34342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78BD9012-4FC7-D997-E5C2-86B680DE31BB}"/>
              </a:ext>
            </a:extLst>
          </p:cNvPr>
          <p:cNvCxnSpPr>
            <a:cxnSpLocks/>
            <a:stCxn id="70" idx="6"/>
            <a:endCxn id="74" idx="2"/>
          </p:cNvCxnSpPr>
          <p:nvPr/>
        </p:nvCxnSpPr>
        <p:spPr>
          <a:xfrm>
            <a:off x="4681919" y="382409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8E3AC4E-E05C-8D2E-8571-721A2641D3B6}"/>
              </a:ext>
            </a:extLst>
          </p:cNvPr>
          <p:cNvCxnSpPr>
            <a:cxnSpLocks/>
            <a:stCxn id="72" idx="6"/>
            <a:endCxn id="76" idx="2"/>
          </p:cNvCxnSpPr>
          <p:nvPr/>
        </p:nvCxnSpPr>
        <p:spPr>
          <a:xfrm>
            <a:off x="4681919" y="304442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F2166C2-9E55-F64F-D729-40F318CC3B15}"/>
              </a:ext>
            </a:extLst>
          </p:cNvPr>
          <p:cNvCxnSpPr>
            <a:cxnSpLocks/>
            <a:stCxn id="73" idx="6"/>
            <a:endCxn id="77" idx="2"/>
          </p:cNvCxnSpPr>
          <p:nvPr/>
        </p:nvCxnSpPr>
        <p:spPr>
          <a:xfrm>
            <a:off x="4681919" y="26486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301AA50E-CE68-AAAD-DA3E-DE2E6ADFBC84}"/>
              </a:ext>
            </a:extLst>
          </p:cNvPr>
          <p:cNvCxnSpPr>
            <a:cxnSpLocks/>
            <a:stCxn id="69" idx="6"/>
            <a:endCxn id="73" idx="2"/>
          </p:cNvCxnSpPr>
          <p:nvPr/>
        </p:nvCxnSpPr>
        <p:spPr>
          <a:xfrm>
            <a:off x="4198199" y="26486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19C666C-83F6-A5CB-49C9-45CCF610108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4198199" y="304442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9BBFAFF6-E77B-A311-6C0C-0E6C450D8763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198199" y="34342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DDF602D5-D9C2-9CE5-A173-F76240B2E957}"/>
              </a:ext>
            </a:extLst>
          </p:cNvPr>
          <p:cNvCxnSpPr>
            <a:cxnSpLocks/>
            <a:stCxn id="66" idx="6"/>
            <a:endCxn id="70" idx="2"/>
          </p:cNvCxnSpPr>
          <p:nvPr/>
        </p:nvCxnSpPr>
        <p:spPr>
          <a:xfrm>
            <a:off x="4198199" y="382409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9F5113D-EE17-25E5-E6D7-991D0DA3FBBA}"/>
              </a:ext>
            </a:extLst>
          </p:cNvPr>
          <p:cNvCxnSpPr>
            <a:cxnSpLocks/>
          </p:cNvCxnSpPr>
          <p:nvPr/>
        </p:nvCxnSpPr>
        <p:spPr>
          <a:xfrm>
            <a:off x="5816170" y="2373492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E01DEBC-B9CF-6B30-1D6B-5CA843BEBC3D}"/>
              </a:ext>
            </a:extLst>
          </p:cNvPr>
          <p:cNvCxnSpPr>
            <a:cxnSpLocks/>
          </p:cNvCxnSpPr>
          <p:nvPr/>
        </p:nvCxnSpPr>
        <p:spPr>
          <a:xfrm>
            <a:off x="6300040" y="2384922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AB16BB1-684A-7FF5-7331-C549EBAF0A8A}"/>
              </a:ext>
            </a:extLst>
          </p:cNvPr>
          <p:cNvCxnSpPr>
            <a:cxnSpLocks/>
          </p:cNvCxnSpPr>
          <p:nvPr/>
        </p:nvCxnSpPr>
        <p:spPr>
          <a:xfrm flipH="1" flipV="1">
            <a:off x="6776290" y="2329091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B579BE6-E789-FEE8-9F11-C25E0FDFAEBF}"/>
              </a:ext>
            </a:extLst>
          </p:cNvPr>
          <p:cNvCxnSpPr>
            <a:cxnSpLocks/>
          </p:cNvCxnSpPr>
          <p:nvPr/>
        </p:nvCxnSpPr>
        <p:spPr>
          <a:xfrm>
            <a:off x="5816170" y="2373492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C9996B4-BA25-E13D-5393-D4028876B996}"/>
              </a:ext>
            </a:extLst>
          </p:cNvPr>
          <p:cNvCxnSpPr>
            <a:cxnSpLocks/>
          </p:cNvCxnSpPr>
          <p:nvPr/>
        </p:nvCxnSpPr>
        <p:spPr>
          <a:xfrm>
            <a:off x="6288565" y="2383675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1" name="椭圆 90">
            <a:extLst>
              <a:ext uri="{FF2B5EF4-FFF2-40B4-BE49-F238E27FC236}">
                <a16:creationId xmlns:a16="http://schemas.microsoft.com/office/drawing/2014/main" id="{B3CA4488-C528-9AA8-AC6E-35DF0DA03A9E}"/>
              </a:ext>
            </a:extLst>
          </p:cNvPr>
          <p:cNvSpPr/>
          <p:nvPr/>
        </p:nvSpPr>
        <p:spPr>
          <a:xfrm>
            <a:off x="5758012" y="376611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01E5E7C0-A3BB-71E5-4EAE-386F19C8685C}"/>
              </a:ext>
            </a:extLst>
          </p:cNvPr>
          <p:cNvSpPr/>
          <p:nvPr/>
        </p:nvSpPr>
        <p:spPr>
          <a:xfrm>
            <a:off x="5758012" y="337628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C33DF42-DF59-DF95-9A94-9378EB480987}"/>
              </a:ext>
            </a:extLst>
          </p:cNvPr>
          <p:cNvSpPr/>
          <p:nvPr/>
        </p:nvSpPr>
        <p:spPr>
          <a:xfrm>
            <a:off x="5758012" y="298644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1D3C142F-0FA0-B336-5289-A3A2DB8F779B}"/>
              </a:ext>
            </a:extLst>
          </p:cNvPr>
          <p:cNvSpPr/>
          <p:nvPr/>
        </p:nvSpPr>
        <p:spPr>
          <a:xfrm>
            <a:off x="5758012" y="259068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68D9089B-D76C-8873-42E7-3919B5E3FD78}"/>
              </a:ext>
            </a:extLst>
          </p:cNvPr>
          <p:cNvSpPr/>
          <p:nvPr/>
        </p:nvSpPr>
        <p:spPr>
          <a:xfrm>
            <a:off x="6241732" y="376611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7B2CA962-A113-845C-244D-E56AEF1CE3DB}"/>
              </a:ext>
            </a:extLst>
          </p:cNvPr>
          <p:cNvSpPr/>
          <p:nvPr/>
        </p:nvSpPr>
        <p:spPr>
          <a:xfrm>
            <a:off x="6241732" y="337628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0BE8D27-989D-4450-58DE-DC854C9EDE07}"/>
              </a:ext>
            </a:extLst>
          </p:cNvPr>
          <p:cNvSpPr/>
          <p:nvPr/>
        </p:nvSpPr>
        <p:spPr>
          <a:xfrm>
            <a:off x="6241732" y="298644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972FCC16-5571-CD16-82CD-5B640264FC5D}"/>
              </a:ext>
            </a:extLst>
          </p:cNvPr>
          <p:cNvSpPr/>
          <p:nvPr/>
        </p:nvSpPr>
        <p:spPr>
          <a:xfrm>
            <a:off x="6241732" y="259068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8DE7301C-2A13-16A9-4079-531F703E45F5}"/>
              </a:ext>
            </a:extLst>
          </p:cNvPr>
          <p:cNvSpPr/>
          <p:nvPr/>
        </p:nvSpPr>
        <p:spPr>
          <a:xfrm>
            <a:off x="6729159" y="376611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2179B86E-63CA-9339-4ED5-BCE8E8ED441B}"/>
              </a:ext>
            </a:extLst>
          </p:cNvPr>
          <p:cNvSpPr/>
          <p:nvPr/>
        </p:nvSpPr>
        <p:spPr>
          <a:xfrm>
            <a:off x="6729159" y="337628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A5E71787-C1A1-D727-A8C6-F4778446479E}"/>
              </a:ext>
            </a:extLst>
          </p:cNvPr>
          <p:cNvSpPr/>
          <p:nvPr/>
        </p:nvSpPr>
        <p:spPr>
          <a:xfrm>
            <a:off x="6729159" y="298644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F2071FA-7C65-01A7-8EEB-FB6CE0858D0C}"/>
              </a:ext>
            </a:extLst>
          </p:cNvPr>
          <p:cNvSpPr/>
          <p:nvPr/>
        </p:nvSpPr>
        <p:spPr>
          <a:xfrm>
            <a:off x="6729159" y="259068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1910E75B-C88C-537B-DCD3-8BCCC1F3B087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>
          <a:xfrm>
            <a:off x="6349732" y="343028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E86CE2A-56AC-AE78-2092-62276BACA891}"/>
              </a:ext>
            </a:extLst>
          </p:cNvPr>
          <p:cNvCxnSpPr>
            <a:cxnSpLocks/>
            <a:stCxn id="95" idx="6"/>
            <a:endCxn id="99" idx="2"/>
          </p:cNvCxnSpPr>
          <p:nvPr/>
        </p:nvCxnSpPr>
        <p:spPr>
          <a:xfrm>
            <a:off x="6349732" y="382011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B76E684-A8A8-8048-8F76-AB6C5BFA38CE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6349732" y="304044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B407B98-4A9C-658F-DF94-2C1D3DBD3147}"/>
              </a:ext>
            </a:extLst>
          </p:cNvPr>
          <p:cNvCxnSpPr>
            <a:cxnSpLocks/>
            <a:stCxn id="98" idx="6"/>
            <a:endCxn id="102" idx="2"/>
          </p:cNvCxnSpPr>
          <p:nvPr/>
        </p:nvCxnSpPr>
        <p:spPr>
          <a:xfrm>
            <a:off x="6349732" y="264468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7B6FF7BD-8827-981D-FCB2-BCFED0AC94B9}"/>
              </a:ext>
            </a:extLst>
          </p:cNvPr>
          <p:cNvCxnSpPr>
            <a:cxnSpLocks/>
            <a:stCxn id="94" idx="6"/>
            <a:endCxn id="98" idx="2"/>
          </p:cNvCxnSpPr>
          <p:nvPr/>
        </p:nvCxnSpPr>
        <p:spPr>
          <a:xfrm>
            <a:off x="5866012" y="264468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938F7908-760D-9064-305B-2BFEFE323BBE}"/>
              </a:ext>
            </a:extLst>
          </p:cNvPr>
          <p:cNvCxnSpPr>
            <a:cxnSpLocks/>
            <a:stCxn id="93" idx="6"/>
            <a:endCxn id="97" idx="2"/>
          </p:cNvCxnSpPr>
          <p:nvPr/>
        </p:nvCxnSpPr>
        <p:spPr>
          <a:xfrm>
            <a:off x="5866012" y="304044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933F9197-2269-2DA8-EF41-A82F16161F45}"/>
              </a:ext>
            </a:extLst>
          </p:cNvPr>
          <p:cNvCxnSpPr>
            <a:cxnSpLocks/>
            <a:stCxn id="92" idx="6"/>
            <a:endCxn id="96" idx="2"/>
          </p:cNvCxnSpPr>
          <p:nvPr/>
        </p:nvCxnSpPr>
        <p:spPr>
          <a:xfrm>
            <a:off x="5866012" y="343028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01A1954D-3704-2B2F-167A-7B4AFEAB8848}"/>
              </a:ext>
            </a:extLst>
          </p:cNvPr>
          <p:cNvCxnSpPr>
            <a:cxnSpLocks/>
            <a:stCxn id="91" idx="6"/>
            <a:endCxn id="95" idx="2"/>
          </p:cNvCxnSpPr>
          <p:nvPr/>
        </p:nvCxnSpPr>
        <p:spPr>
          <a:xfrm>
            <a:off x="5866012" y="382011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DD4671C4-8826-956F-5AD2-91D04EDADDFE}"/>
                  </a:ext>
                </a:extLst>
              </p:cNvPr>
              <p:cNvSpPr txBox="1"/>
              <p:nvPr/>
            </p:nvSpPr>
            <p:spPr>
              <a:xfrm>
                <a:off x="161562" y="4321060"/>
                <a:ext cx="7109347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DD4671C4-8826-956F-5AD2-91D04EDA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2" y="4321060"/>
                <a:ext cx="7109347" cy="392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E97CEA5-2B62-4B05-4981-F3D7D8977D9F}"/>
              </a:ext>
            </a:extLst>
          </p:cNvPr>
          <p:cNvCxnSpPr>
            <a:cxnSpLocks/>
          </p:cNvCxnSpPr>
          <p:nvPr/>
        </p:nvCxnSpPr>
        <p:spPr>
          <a:xfrm>
            <a:off x="810709" y="4940436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FF5BC67A-EDBF-9FFE-4D0F-CC587DBD51E6}"/>
              </a:ext>
            </a:extLst>
          </p:cNvPr>
          <p:cNvCxnSpPr>
            <a:cxnSpLocks/>
          </p:cNvCxnSpPr>
          <p:nvPr/>
        </p:nvCxnSpPr>
        <p:spPr>
          <a:xfrm>
            <a:off x="1294579" y="495186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196D3317-2D0D-F737-A33D-91059C34A87C}"/>
              </a:ext>
            </a:extLst>
          </p:cNvPr>
          <p:cNvCxnSpPr>
            <a:cxnSpLocks/>
          </p:cNvCxnSpPr>
          <p:nvPr/>
        </p:nvCxnSpPr>
        <p:spPr>
          <a:xfrm flipH="1" flipV="1">
            <a:off x="1770829" y="4896035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80B6D647-E3B8-8BEA-FD28-06798F1DD6CE}"/>
              </a:ext>
            </a:extLst>
          </p:cNvPr>
          <p:cNvCxnSpPr>
            <a:cxnSpLocks/>
          </p:cNvCxnSpPr>
          <p:nvPr/>
        </p:nvCxnSpPr>
        <p:spPr>
          <a:xfrm>
            <a:off x="810709" y="494043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DB188BB3-860B-BDB4-648D-E120FAE91D51}"/>
              </a:ext>
            </a:extLst>
          </p:cNvPr>
          <p:cNvCxnSpPr>
            <a:cxnSpLocks/>
          </p:cNvCxnSpPr>
          <p:nvPr/>
        </p:nvCxnSpPr>
        <p:spPr>
          <a:xfrm>
            <a:off x="1283104" y="4950619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椭圆 118">
            <a:extLst>
              <a:ext uri="{FF2B5EF4-FFF2-40B4-BE49-F238E27FC236}">
                <a16:creationId xmlns:a16="http://schemas.microsoft.com/office/drawing/2014/main" id="{5EDFBD4A-9339-5106-0B43-53F174E62637}"/>
              </a:ext>
            </a:extLst>
          </p:cNvPr>
          <p:cNvSpPr/>
          <p:nvPr/>
        </p:nvSpPr>
        <p:spPr>
          <a:xfrm>
            <a:off x="752551" y="633306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638BA6B7-1FEA-A7AD-4175-E4DB4425BB05}"/>
              </a:ext>
            </a:extLst>
          </p:cNvPr>
          <p:cNvSpPr/>
          <p:nvPr/>
        </p:nvSpPr>
        <p:spPr>
          <a:xfrm>
            <a:off x="752551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0C9FB2D6-B06B-639E-283E-DA110B0E9E71}"/>
              </a:ext>
            </a:extLst>
          </p:cNvPr>
          <p:cNvSpPr/>
          <p:nvPr/>
        </p:nvSpPr>
        <p:spPr>
          <a:xfrm>
            <a:off x="752551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19EF0951-EB8B-0D04-68E0-4D91D76E7AAC}"/>
              </a:ext>
            </a:extLst>
          </p:cNvPr>
          <p:cNvSpPr/>
          <p:nvPr/>
        </p:nvSpPr>
        <p:spPr>
          <a:xfrm>
            <a:off x="752551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590E9945-8EC5-D834-9AE8-FF66F7FEE5DA}"/>
              </a:ext>
            </a:extLst>
          </p:cNvPr>
          <p:cNvSpPr/>
          <p:nvPr/>
        </p:nvSpPr>
        <p:spPr>
          <a:xfrm>
            <a:off x="1236271" y="633306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2DB09735-6354-DE44-2388-8C169A14167A}"/>
              </a:ext>
            </a:extLst>
          </p:cNvPr>
          <p:cNvSpPr/>
          <p:nvPr/>
        </p:nvSpPr>
        <p:spPr>
          <a:xfrm>
            <a:off x="1236271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531C5526-2F24-4B41-1625-81C399325B38}"/>
              </a:ext>
            </a:extLst>
          </p:cNvPr>
          <p:cNvSpPr/>
          <p:nvPr/>
        </p:nvSpPr>
        <p:spPr>
          <a:xfrm>
            <a:off x="1236271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B995A36B-811C-5812-C316-7EAAA5E10DC9}"/>
              </a:ext>
            </a:extLst>
          </p:cNvPr>
          <p:cNvSpPr/>
          <p:nvPr/>
        </p:nvSpPr>
        <p:spPr>
          <a:xfrm>
            <a:off x="1236271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8DAEF1C1-91C0-4260-13A0-8FE6ADF1A8EE}"/>
              </a:ext>
            </a:extLst>
          </p:cNvPr>
          <p:cNvSpPr/>
          <p:nvPr/>
        </p:nvSpPr>
        <p:spPr>
          <a:xfrm>
            <a:off x="1723698" y="63330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A1BB5699-7ADF-AF7A-49D6-D4B5C6F6E5C4}"/>
              </a:ext>
            </a:extLst>
          </p:cNvPr>
          <p:cNvSpPr/>
          <p:nvPr/>
        </p:nvSpPr>
        <p:spPr>
          <a:xfrm>
            <a:off x="1723698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EB400AEC-20F9-FD24-B3BD-FA6871DE3B34}"/>
              </a:ext>
            </a:extLst>
          </p:cNvPr>
          <p:cNvSpPr/>
          <p:nvPr/>
        </p:nvSpPr>
        <p:spPr>
          <a:xfrm>
            <a:off x="1723698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F1E81E87-B3F0-0CEE-84D5-C7CB91667378}"/>
              </a:ext>
            </a:extLst>
          </p:cNvPr>
          <p:cNvSpPr/>
          <p:nvPr/>
        </p:nvSpPr>
        <p:spPr>
          <a:xfrm>
            <a:off x="1723698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49039CC7-E39E-511F-97DB-17A5406E2A02}"/>
              </a:ext>
            </a:extLst>
          </p:cNvPr>
          <p:cNvCxnSpPr>
            <a:cxnSpLocks/>
            <a:stCxn id="124" idx="6"/>
            <a:endCxn id="128" idx="2"/>
          </p:cNvCxnSpPr>
          <p:nvPr/>
        </p:nvCxnSpPr>
        <p:spPr>
          <a:xfrm>
            <a:off x="1344271" y="59972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8B1EE34-7910-9B5D-1147-4115792E966C}"/>
              </a:ext>
            </a:extLst>
          </p:cNvPr>
          <p:cNvCxnSpPr>
            <a:cxnSpLocks/>
            <a:stCxn id="123" idx="6"/>
            <a:endCxn id="127" idx="2"/>
          </p:cNvCxnSpPr>
          <p:nvPr/>
        </p:nvCxnSpPr>
        <p:spPr>
          <a:xfrm>
            <a:off x="1344271" y="638706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99F981A7-A3EB-A509-1E94-E7A1E8143053}"/>
              </a:ext>
            </a:extLst>
          </p:cNvPr>
          <p:cNvCxnSpPr>
            <a:cxnSpLocks/>
            <a:stCxn id="125" idx="6"/>
            <a:endCxn id="129" idx="2"/>
          </p:cNvCxnSpPr>
          <p:nvPr/>
        </p:nvCxnSpPr>
        <p:spPr>
          <a:xfrm>
            <a:off x="1344271" y="560739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69C24174-B5E8-D2B6-6A47-BBD6C556F335}"/>
              </a:ext>
            </a:extLst>
          </p:cNvPr>
          <p:cNvCxnSpPr>
            <a:cxnSpLocks/>
            <a:stCxn id="126" idx="6"/>
            <a:endCxn id="130" idx="2"/>
          </p:cNvCxnSpPr>
          <p:nvPr/>
        </p:nvCxnSpPr>
        <p:spPr>
          <a:xfrm>
            <a:off x="1344271" y="52116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ABD06EB4-E0E3-7676-F569-96E2C5D13110}"/>
              </a:ext>
            </a:extLst>
          </p:cNvPr>
          <p:cNvCxnSpPr>
            <a:cxnSpLocks/>
            <a:stCxn id="122" idx="6"/>
            <a:endCxn id="126" idx="2"/>
          </p:cNvCxnSpPr>
          <p:nvPr/>
        </p:nvCxnSpPr>
        <p:spPr>
          <a:xfrm>
            <a:off x="860551" y="52116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5F8F530-E8B2-927B-52D0-4C761B7ABF4E}"/>
              </a:ext>
            </a:extLst>
          </p:cNvPr>
          <p:cNvCxnSpPr>
            <a:cxnSpLocks/>
            <a:stCxn id="121" idx="6"/>
            <a:endCxn id="125" idx="2"/>
          </p:cNvCxnSpPr>
          <p:nvPr/>
        </p:nvCxnSpPr>
        <p:spPr>
          <a:xfrm>
            <a:off x="860551" y="560739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FCCA3813-8725-C57F-36C7-73CD64E34001}"/>
              </a:ext>
            </a:extLst>
          </p:cNvPr>
          <p:cNvCxnSpPr>
            <a:cxnSpLocks/>
            <a:stCxn id="120" idx="6"/>
            <a:endCxn id="124" idx="2"/>
          </p:cNvCxnSpPr>
          <p:nvPr/>
        </p:nvCxnSpPr>
        <p:spPr>
          <a:xfrm>
            <a:off x="860551" y="59972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7814F2B2-9DB0-3099-A2A9-5632C7B45CDC}"/>
              </a:ext>
            </a:extLst>
          </p:cNvPr>
          <p:cNvCxnSpPr>
            <a:cxnSpLocks/>
            <a:stCxn id="119" idx="6"/>
            <a:endCxn id="123" idx="2"/>
          </p:cNvCxnSpPr>
          <p:nvPr/>
        </p:nvCxnSpPr>
        <p:spPr>
          <a:xfrm>
            <a:off x="860551" y="638706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459C08C-D88D-D228-F310-FE4322EA67A6}"/>
              </a:ext>
            </a:extLst>
          </p:cNvPr>
          <p:cNvCxnSpPr>
            <a:cxnSpLocks/>
          </p:cNvCxnSpPr>
          <p:nvPr/>
        </p:nvCxnSpPr>
        <p:spPr>
          <a:xfrm>
            <a:off x="2545079" y="4939700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947B552A-29C8-4828-6038-F9B9CEE5C023}"/>
              </a:ext>
            </a:extLst>
          </p:cNvPr>
          <p:cNvCxnSpPr>
            <a:cxnSpLocks/>
          </p:cNvCxnSpPr>
          <p:nvPr/>
        </p:nvCxnSpPr>
        <p:spPr>
          <a:xfrm>
            <a:off x="3028949" y="495113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22FA9F58-8CDD-7CBC-1DB3-E1AEC35BCD8E}"/>
              </a:ext>
            </a:extLst>
          </p:cNvPr>
          <p:cNvCxnSpPr>
            <a:cxnSpLocks/>
          </p:cNvCxnSpPr>
          <p:nvPr/>
        </p:nvCxnSpPr>
        <p:spPr>
          <a:xfrm flipH="1" flipV="1">
            <a:off x="3505199" y="4895299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3206ACFA-AABF-476F-8BBE-505ADDB9C29A}"/>
              </a:ext>
            </a:extLst>
          </p:cNvPr>
          <p:cNvCxnSpPr>
            <a:cxnSpLocks/>
          </p:cNvCxnSpPr>
          <p:nvPr/>
        </p:nvCxnSpPr>
        <p:spPr>
          <a:xfrm>
            <a:off x="2545079" y="493970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F9F80BF1-B392-B2E7-055D-F6F33D777B57}"/>
              </a:ext>
            </a:extLst>
          </p:cNvPr>
          <p:cNvCxnSpPr>
            <a:cxnSpLocks/>
          </p:cNvCxnSpPr>
          <p:nvPr/>
        </p:nvCxnSpPr>
        <p:spPr>
          <a:xfrm>
            <a:off x="3017474" y="4949883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4" name="椭圆 143">
            <a:extLst>
              <a:ext uri="{FF2B5EF4-FFF2-40B4-BE49-F238E27FC236}">
                <a16:creationId xmlns:a16="http://schemas.microsoft.com/office/drawing/2014/main" id="{52EEE0EF-7819-FE15-422E-FC008C653443}"/>
              </a:ext>
            </a:extLst>
          </p:cNvPr>
          <p:cNvSpPr/>
          <p:nvPr/>
        </p:nvSpPr>
        <p:spPr>
          <a:xfrm>
            <a:off x="2486921" y="633232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62358157-5310-9A38-6FFC-45D724A2AC97}"/>
              </a:ext>
            </a:extLst>
          </p:cNvPr>
          <p:cNvSpPr/>
          <p:nvPr/>
        </p:nvSpPr>
        <p:spPr>
          <a:xfrm>
            <a:off x="2486921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70D1F31C-4062-AB62-43A5-99E2BAE515E7}"/>
              </a:ext>
            </a:extLst>
          </p:cNvPr>
          <p:cNvSpPr/>
          <p:nvPr/>
        </p:nvSpPr>
        <p:spPr>
          <a:xfrm>
            <a:off x="2486921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80FED8D0-4DBE-B236-5666-A3207C88A67B}"/>
              </a:ext>
            </a:extLst>
          </p:cNvPr>
          <p:cNvSpPr/>
          <p:nvPr/>
        </p:nvSpPr>
        <p:spPr>
          <a:xfrm>
            <a:off x="2486921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F6829452-8CFB-A700-ACCE-17C9388ABA60}"/>
              </a:ext>
            </a:extLst>
          </p:cNvPr>
          <p:cNvSpPr/>
          <p:nvPr/>
        </p:nvSpPr>
        <p:spPr>
          <a:xfrm>
            <a:off x="2970641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C01A2297-8F29-C91A-5822-29C818FEDAD2}"/>
              </a:ext>
            </a:extLst>
          </p:cNvPr>
          <p:cNvSpPr/>
          <p:nvPr/>
        </p:nvSpPr>
        <p:spPr>
          <a:xfrm>
            <a:off x="2970641" y="594249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1BB89A95-3566-78EC-5042-563675C9B041}"/>
              </a:ext>
            </a:extLst>
          </p:cNvPr>
          <p:cNvSpPr/>
          <p:nvPr/>
        </p:nvSpPr>
        <p:spPr>
          <a:xfrm>
            <a:off x="2970641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1C74E4BA-4231-2726-5710-C11BB496A682}"/>
              </a:ext>
            </a:extLst>
          </p:cNvPr>
          <p:cNvSpPr/>
          <p:nvPr/>
        </p:nvSpPr>
        <p:spPr>
          <a:xfrm>
            <a:off x="2970641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6A9BF8AF-4347-0835-4ED3-CB23FE5FC69E}"/>
              </a:ext>
            </a:extLst>
          </p:cNvPr>
          <p:cNvSpPr/>
          <p:nvPr/>
        </p:nvSpPr>
        <p:spPr>
          <a:xfrm>
            <a:off x="3458068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51316764-ACF7-11C2-88C5-CA9A18DD4899}"/>
              </a:ext>
            </a:extLst>
          </p:cNvPr>
          <p:cNvSpPr/>
          <p:nvPr/>
        </p:nvSpPr>
        <p:spPr>
          <a:xfrm>
            <a:off x="3458068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4F7DD56A-D793-32C4-3AC6-CE309DE9978C}"/>
              </a:ext>
            </a:extLst>
          </p:cNvPr>
          <p:cNvSpPr/>
          <p:nvPr/>
        </p:nvSpPr>
        <p:spPr>
          <a:xfrm>
            <a:off x="3458068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B8041577-7C77-975E-F797-A43DF93CC894}"/>
              </a:ext>
            </a:extLst>
          </p:cNvPr>
          <p:cNvSpPr/>
          <p:nvPr/>
        </p:nvSpPr>
        <p:spPr>
          <a:xfrm>
            <a:off x="3458068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8F59C84D-7DE3-F853-4F82-F4ACE02DEC62}"/>
              </a:ext>
            </a:extLst>
          </p:cNvPr>
          <p:cNvCxnSpPr>
            <a:cxnSpLocks/>
            <a:stCxn id="149" idx="6"/>
            <a:endCxn id="153" idx="2"/>
          </p:cNvCxnSpPr>
          <p:nvPr/>
        </p:nvCxnSpPr>
        <p:spPr>
          <a:xfrm>
            <a:off x="3078641" y="59964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CDCE4919-B8CF-ABB0-EDB3-064C2B951AA5}"/>
              </a:ext>
            </a:extLst>
          </p:cNvPr>
          <p:cNvCxnSpPr>
            <a:cxnSpLocks/>
            <a:stCxn id="148" idx="6"/>
            <a:endCxn id="152" idx="2"/>
          </p:cNvCxnSpPr>
          <p:nvPr/>
        </p:nvCxnSpPr>
        <p:spPr>
          <a:xfrm>
            <a:off x="3078641" y="638632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0B59351F-B61A-494B-499A-D940FCC96850}"/>
              </a:ext>
            </a:extLst>
          </p:cNvPr>
          <p:cNvCxnSpPr>
            <a:cxnSpLocks/>
            <a:stCxn id="150" idx="6"/>
            <a:endCxn id="154" idx="2"/>
          </p:cNvCxnSpPr>
          <p:nvPr/>
        </p:nvCxnSpPr>
        <p:spPr>
          <a:xfrm>
            <a:off x="3078641" y="560665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B28A8E0E-1EAC-AC09-A994-8D025AC449F3}"/>
              </a:ext>
            </a:extLst>
          </p:cNvPr>
          <p:cNvCxnSpPr>
            <a:cxnSpLocks/>
            <a:stCxn id="151" idx="6"/>
            <a:endCxn id="155" idx="2"/>
          </p:cNvCxnSpPr>
          <p:nvPr/>
        </p:nvCxnSpPr>
        <p:spPr>
          <a:xfrm>
            <a:off x="3078641" y="52108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50D58DDF-61D1-48EB-2C2C-69D725617F64}"/>
              </a:ext>
            </a:extLst>
          </p:cNvPr>
          <p:cNvCxnSpPr>
            <a:cxnSpLocks/>
            <a:stCxn id="147" idx="6"/>
            <a:endCxn id="151" idx="2"/>
          </p:cNvCxnSpPr>
          <p:nvPr/>
        </p:nvCxnSpPr>
        <p:spPr>
          <a:xfrm>
            <a:off x="2594921" y="52108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F1C702F5-25C2-64F0-EF3F-7DC65791032E}"/>
              </a:ext>
            </a:extLst>
          </p:cNvPr>
          <p:cNvCxnSpPr>
            <a:cxnSpLocks/>
            <a:stCxn id="146" idx="6"/>
            <a:endCxn id="150" idx="2"/>
          </p:cNvCxnSpPr>
          <p:nvPr/>
        </p:nvCxnSpPr>
        <p:spPr>
          <a:xfrm>
            <a:off x="2594921" y="560665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A48C090D-B2CF-DE26-1753-73FA900DB869}"/>
              </a:ext>
            </a:extLst>
          </p:cNvPr>
          <p:cNvCxnSpPr>
            <a:cxnSpLocks/>
            <a:stCxn id="145" idx="6"/>
            <a:endCxn id="149" idx="2"/>
          </p:cNvCxnSpPr>
          <p:nvPr/>
        </p:nvCxnSpPr>
        <p:spPr>
          <a:xfrm>
            <a:off x="2594921" y="59964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DB178E1C-26FF-D4B0-387F-AB38088E90C6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>
            <a:off x="2594921" y="638632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8252BC71-342B-6CAC-F964-F59C19E94E4B}"/>
              </a:ext>
            </a:extLst>
          </p:cNvPr>
          <p:cNvCxnSpPr>
            <a:cxnSpLocks/>
          </p:cNvCxnSpPr>
          <p:nvPr/>
        </p:nvCxnSpPr>
        <p:spPr>
          <a:xfrm>
            <a:off x="4152880" y="4940436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6520FA00-83F7-9535-F7C0-88DD094FB4D3}"/>
              </a:ext>
            </a:extLst>
          </p:cNvPr>
          <p:cNvCxnSpPr>
            <a:cxnSpLocks/>
          </p:cNvCxnSpPr>
          <p:nvPr/>
        </p:nvCxnSpPr>
        <p:spPr>
          <a:xfrm>
            <a:off x="4636750" y="495186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C3E017F1-87DC-28DE-76AB-A268AAD6DFB8}"/>
              </a:ext>
            </a:extLst>
          </p:cNvPr>
          <p:cNvCxnSpPr>
            <a:cxnSpLocks/>
          </p:cNvCxnSpPr>
          <p:nvPr/>
        </p:nvCxnSpPr>
        <p:spPr>
          <a:xfrm flipH="1" flipV="1">
            <a:off x="5113000" y="4896035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13BB89E6-FB42-1961-C499-961E7A7BC544}"/>
              </a:ext>
            </a:extLst>
          </p:cNvPr>
          <p:cNvCxnSpPr>
            <a:cxnSpLocks/>
          </p:cNvCxnSpPr>
          <p:nvPr/>
        </p:nvCxnSpPr>
        <p:spPr>
          <a:xfrm>
            <a:off x="4152880" y="494043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AB5F59FF-ECDD-5432-BCA1-28A63D17C3AF}"/>
              </a:ext>
            </a:extLst>
          </p:cNvPr>
          <p:cNvCxnSpPr>
            <a:cxnSpLocks/>
          </p:cNvCxnSpPr>
          <p:nvPr/>
        </p:nvCxnSpPr>
        <p:spPr>
          <a:xfrm>
            <a:off x="4625275" y="4950619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4" name="椭圆 173">
            <a:extLst>
              <a:ext uri="{FF2B5EF4-FFF2-40B4-BE49-F238E27FC236}">
                <a16:creationId xmlns:a16="http://schemas.microsoft.com/office/drawing/2014/main" id="{D16A63E2-7ACB-4D7C-1EFB-38B49567ECB6}"/>
              </a:ext>
            </a:extLst>
          </p:cNvPr>
          <p:cNvSpPr/>
          <p:nvPr/>
        </p:nvSpPr>
        <p:spPr>
          <a:xfrm>
            <a:off x="4094722" y="633306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50EFC8E8-42B0-7CF0-F244-9191F8FBE996}"/>
              </a:ext>
            </a:extLst>
          </p:cNvPr>
          <p:cNvSpPr/>
          <p:nvPr/>
        </p:nvSpPr>
        <p:spPr>
          <a:xfrm>
            <a:off x="4094722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AF086C02-5A41-EE00-5CFB-EC158027848D}"/>
              </a:ext>
            </a:extLst>
          </p:cNvPr>
          <p:cNvSpPr/>
          <p:nvPr/>
        </p:nvSpPr>
        <p:spPr>
          <a:xfrm>
            <a:off x="4094722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092DCB2F-A694-9FFB-282A-B24F3093EF43}"/>
              </a:ext>
            </a:extLst>
          </p:cNvPr>
          <p:cNvSpPr/>
          <p:nvPr/>
        </p:nvSpPr>
        <p:spPr>
          <a:xfrm>
            <a:off x="4094722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AFCCDEE8-9031-4A98-BE88-A0A6C727BFB9}"/>
              </a:ext>
            </a:extLst>
          </p:cNvPr>
          <p:cNvSpPr/>
          <p:nvPr/>
        </p:nvSpPr>
        <p:spPr>
          <a:xfrm>
            <a:off x="4578442" y="63330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ECE3782A-2575-697B-7E53-DCBC577831EE}"/>
              </a:ext>
            </a:extLst>
          </p:cNvPr>
          <p:cNvSpPr/>
          <p:nvPr/>
        </p:nvSpPr>
        <p:spPr>
          <a:xfrm>
            <a:off x="4578442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81FF1C30-7561-60BE-BC3C-EB1DB2FEF0AA}"/>
              </a:ext>
            </a:extLst>
          </p:cNvPr>
          <p:cNvSpPr/>
          <p:nvPr/>
        </p:nvSpPr>
        <p:spPr>
          <a:xfrm>
            <a:off x="4578442" y="555339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4341EE46-E4B0-7BF1-3324-E9DF439F4667}"/>
              </a:ext>
            </a:extLst>
          </p:cNvPr>
          <p:cNvSpPr/>
          <p:nvPr/>
        </p:nvSpPr>
        <p:spPr>
          <a:xfrm>
            <a:off x="4578442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C1C14D12-1B5F-A9E8-244E-3C7B729F0093}"/>
              </a:ext>
            </a:extLst>
          </p:cNvPr>
          <p:cNvSpPr/>
          <p:nvPr/>
        </p:nvSpPr>
        <p:spPr>
          <a:xfrm>
            <a:off x="5065869" y="63330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>
            <a:extLst>
              <a:ext uri="{FF2B5EF4-FFF2-40B4-BE49-F238E27FC236}">
                <a16:creationId xmlns:a16="http://schemas.microsoft.com/office/drawing/2014/main" id="{EDDDD1DA-35DA-8310-EDB8-235A51C050F3}"/>
              </a:ext>
            </a:extLst>
          </p:cNvPr>
          <p:cNvSpPr/>
          <p:nvPr/>
        </p:nvSpPr>
        <p:spPr>
          <a:xfrm>
            <a:off x="5065869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>
            <a:extLst>
              <a:ext uri="{FF2B5EF4-FFF2-40B4-BE49-F238E27FC236}">
                <a16:creationId xmlns:a16="http://schemas.microsoft.com/office/drawing/2014/main" id="{F2D3D28F-C6A3-2AB2-4AD5-970FA1A22A54}"/>
              </a:ext>
            </a:extLst>
          </p:cNvPr>
          <p:cNvSpPr/>
          <p:nvPr/>
        </p:nvSpPr>
        <p:spPr>
          <a:xfrm>
            <a:off x="5065869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E09F5FA9-094D-90C9-679A-4172BC0846D7}"/>
              </a:ext>
            </a:extLst>
          </p:cNvPr>
          <p:cNvSpPr/>
          <p:nvPr/>
        </p:nvSpPr>
        <p:spPr>
          <a:xfrm>
            <a:off x="5065869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74DCB8D5-A008-F7FD-5B09-A09BB83C228F}"/>
              </a:ext>
            </a:extLst>
          </p:cNvPr>
          <p:cNvCxnSpPr>
            <a:cxnSpLocks/>
            <a:stCxn id="179" idx="6"/>
            <a:endCxn id="183" idx="2"/>
          </p:cNvCxnSpPr>
          <p:nvPr/>
        </p:nvCxnSpPr>
        <p:spPr>
          <a:xfrm>
            <a:off x="4686442" y="59972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889BA8D4-1E9B-FD97-D4CA-B17D5241F65D}"/>
              </a:ext>
            </a:extLst>
          </p:cNvPr>
          <p:cNvCxnSpPr>
            <a:cxnSpLocks/>
            <a:stCxn id="178" idx="6"/>
            <a:endCxn id="182" idx="2"/>
          </p:cNvCxnSpPr>
          <p:nvPr/>
        </p:nvCxnSpPr>
        <p:spPr>
          <a:xfrm>
            <a:off x="4686442" y="638706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701A304D-8684-6886-D5CC-636FBAB3A641}"/>
              </a:ext>
            </a:extLst>
          </p:cNvPr>
          <p:cNvCxnSpPr>
            <a:cxnSpLocks/>
            <a:stCxn id="180" idx="6"/>
            <a:endCxn id="184" idx="2"/>
          </p:cNvCxnSpPr>
          <p:nvPr/>
        </p:nvCxnSpPr>
        <p:spPr>
          <a:xfrm>
            <a:off x="4686442" y="560739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DB9A7E8F-B07E-A7C7-82A9-EDA72E57C731}"/>
              </a:ext>
            </a:extLst>
          </p:cNvPr>
          <p:cNvCxnSpPr>
            <a:cxnSpLocks/>
            <a:stCxn id="181" idx="6"/>
            <a:endCxn id="185" idx="2"/>
          </p:cNvCxnSpPr>
          <p:nvPr/>
        </p:nvCxnSpPr>
        <p:spPr>
          <a:xfrm>
            <a:off x="4686442" y="52116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0BA61C17-7626-1705-0AEB-4F44AB39102B}"/>
              </a:ext>
            </a:extLst>
          </p:cNvPr>
          <p:cNvCxnSpPr>
            <a:cxnSpLocks/>
            <a:stCxn id="177" idx="6"/>
            <a:endCxn id="181" idx="2"/>
          </p:cNvCxnSpPr>
          <p:nvPr/>
        </p:nvCxnSpPr>
        <p:spPr>
          <a:xfrm>
            <a:off x="4202722" y="52116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D34D8917-96E6-FF1E-FC98-321C2235AEBF}"/>
              </a:ext>
            </a:extLst>
          </p:cNvPr>
          <p:cNvCxnSpPr>
            <a:cxnSpLocks/>
            <a:stCxn id="176" idx="6"/>
            <a:endCxn id="180" idx="2"/>
          </p:cNvCxnSpPr>
          <p:nvPr/>
        </p:nvCxnSpPr>
        <p:spPr>
          <a:xfrm>
            <a:off x="4202722" y="560739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FEF25774-6D9F-097E-F0DF-53148AEAB383}"/>
              </a:ext>
            </a:extLst>
          </p:cNvPr>
          <p:cNvCxnSpPr>
            <a:cxnSpLocks/>
            <a:stCxn id="175" idx="6"/>
            <a:endCxn id="179" idx="2"/>
          </p:cNvCxnSpPr>
          <p:nvPr/>
        </p:nvCxnSpPr>
        <p:spPr>
          <a:xfrm>
            <a:off x="4202722" y="59972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0E428271-6217-0615-5264-140AAB8833FE}"/>
              </a:ext>
            </a:extLst>
          </p:cNvPr>
          <p:cNvCxnSpPr>
            <a:cxnSpLocks/>
            <a:stCxn id="174" idx="6"/>
            <a:endCxn id="178" idx="2"/>
          </p:cNvCxnSpPr>
          <p:nvPr/>
        </p:nvCxnSpPr>
        <p:spPr>
          <a:xfrm>
            <a:off x="4202722" y="638706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C5BE4E1F-C149-B225-1E7E-18F275FB5C18}"/>
              </a:ext>
            </a:extLst>
          </p:cNvPr>
          <p:cNvCxnSpPr>
            <a:cxnSpLocks/>
          </p:cNvCxnSpPr>
          <p:nvPr/>
        </p:nvCxnSpPr>
        <p:spPr>
          <a:xfrm>
            <a:off x="5820860" y="4939700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CA0E474D-2AD9-FEB5-B624-D07520B6EC86}"/>
              </a:ext>
            </a:extLst>
          </p:cNvPr>
          <p:cNvCxnSpPr>
            <a:cxnSpLocks/>
          </p:cNvCxnSpPr>
          <p:nvPr/>
        </p:nvCxnSpPr>
        <p:spPr>
          <a:xfrm>
            <a:off x="6304730" y="495113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6A0CAB18-7EE6-28CF-3A71-215B1027363B}"/>
              </a:ext>
            </a:extLst>
          </p:cNvPr>
          <p:cNvCxnSpPr>
            <a:cxnSpLocks/>
          </p:cNvCxnSpPr>
          <p:nvPr/>
        </p:nvCxnSpPr>
        <p:spPr>
          <a:xfrm flipH="1" flipV="1">
            <a:off x="6780980" y="4895299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>
            <a:extLst>
              <a:ext uri="{FF2B5EF4-FFF2-40B4-BE49-F238E27FC236}">
                <a16:creationId xmlns:a16="http://schemas.microsoft.com/office/drawing/2014/main" id="{46AF34A9-2655-9647-2C4D-3752B2603CD7}"/>
              </a:ext>
            </a:extLst>
          </p:cNvPr>
          <p:cNvCxnSpPr>
            <a:cxnSpLocks/>
          </p:cNvCxnSpPr>
          <p:nvPr/>
        </p:nvCxnSpPr>
        <p:spPr>
          <a:xfrm>
            <a:off x="5820860" y="493970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>
            <a:extLst>
              <a:ext uri="{FF2B5EF4-FFF2-40B4-BE49-F238E27FC236}">
                <a16:creationId xmlns:a16="http://schemas.microsoft.com/office/drawing/2014/main" id="{3EA06FA8-EABD-51B6-A7C8-35987F58339D}"/>
              </a:ext>
            </a:extLst>
          </p:cNvPr>
          <p:cNvCxnSpPr>
            <a:cxnSpLocks/>
          </p:cNvCxnSpPr>
          <p:nvPr/>
        </p:nvCxnSpPr>
        <p:spPr>
          <a:xfrm>
            <a:off x="6293255" y="4949883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椭圆 211">
            <a:extLst>
              <a:ext uri="{FF2B5EF4-FFF2-40B4-BE49-F238E27FC236}">
                <a16:creationId xmlns:a16="http://schemas.microsoft.com/office/drawing/2014/main" id="{5A5CA3E6-41CA-7AB2-EA23-91AFA2BE104E}"/>
              </a:ext>
            </a:extLst>
          </p:cNvPr>
          <p:cNvSpPr/>
          <p:nvPr/>
        </p:nvSpPr>
        <p:spPr>
          <a:xfrm>
            <a:off x="5762702" y="633232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C26E64CF-25AC-8698-9631-D39087D76570}"/>
              </a:ext>
            </a:extLst>
          </p:cNvPr>
          <p:cNvSpPr/>
          <p:nvPr/>
        </p:nvSpPr>
        <p:spPr>
          <a:xfrm>
            <a:off x="5762702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>
            <a:extLst>
              <a:ext uri="{FF2B5EF4-FFF2-40B4-BE49-F238E27FC236}">
                <a16:creationId xmlns:a16="http://schemas.microsoft.com/office/drawing/2014/main" id="{2AB1D166-27B7-9670-FE23-D4649208E38C}"/>
              </a:ext>
            </a:extLst>
          </p:cNvPr>
          <p:cNvSpPr/>
          <p:nvPr/>
        </p:nvSpPr>
        <p:spPr>
          <a:xfrm>
            <a:off x="5762702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>
            <a:extLst>
              <a:ext uri="{FF2B5EF4-FFF2-40B4-BE49-F238E27FC236}">
                <a16:creationId xmlns:a16="http://schemas.microsoft.com/office/drawing/2014/main" id="{8F4C42D2-BC67-5EE1-6C14-372D0D9FC2B9}"/>
              </a:ext>
            </a:extLst>
          </p:cNvPr>
          <p:cNvSpPr/>
          <p:nvPr/>
        </p:nvSpPr>
        <p:spPr>
          <a:xfrm>
            <a:off x="5762702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>
            <a:extLst>
              <a:ext uri="{FF2B5EF4-FFF2-40B4-BE49-F238E27FC236}">
                <a16:creationId xmlns:a16="http://schemas.microsoft.com/office/drawing/2014/main" id="{B7662DDF-D4EF-1A94-A629-C29D262FEA43}"/>
              </a:ext>
            </a:extLst>
          </p:cNvPr>
          <p:cNvSpPr/>
          <p:nvPr/>
        </p:nvSpPr>
        <p:spPr>
          <a:xfrm>
            <a:off x="6246422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>
            <a:extLst>
              <a:ext uri="{FF2B5EF4-FFF2-40B4-BE49-F238E27FC236}">
                <a16:creationId xmlns:a16="http://schemas.microsoft.com/office/drawing/2014/main" id="{0EC44AAF-61B9-3E9B-CF4C-993633601E26}"/>
              </a:ext>
            </a:extLst>
          </p:cNvPr>
          <p:cNvSpPr/>
          <p:nvPr/>
        </p:nvSpPr>
        <p:spPr>
          <a:xfrm>
            <a:off x="6246422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>
            <a:extLst>
              <a:ext uri="{FF2B5EF4-FFF2-40B4-BE49-F238E27FC236}">
                <a16:creationId xmlns:a16="http://schemas.microsoft.com/office/drawing/2014/main" id="{4027F75F-54F7-E66C-DFFE-9961D4929AD1}"/>
              </a:ext>
            </a:extLst>
          </p:cNvPr>
          <p:cNvSpPr/>
          <p:nvPr/>
        </p:nvSpPr>
        <p:spPr>
          <a:xfrm>
            <a:off x="6246422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>
            <a:extLst>
              <a:ext uri="{FF2B5EF4-FFF2-40B4-BE49-F238E27FC236}">
                <a16:creationId xmlns:a16="http://schemas.microsoft.com/office/drawing/2014/main" id="{6B2922F7-B79C-6C25-0698-78D93E6FDAC7}"/>
              </a:ext>
            </a:extLst>
          </p:cNvPr>
          <p:cNvSpPr/>
          <p:nvPr/>
        </p:nvSpPr>
        <p:spPr>
          <a:xfrm>
            <a:off x="6246422" y="515689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>
            <a:extLst>
              <a:ext uri="{FF2B5EF4-FFF2-40B4-BE49-F238E27FC236}">
                <a16:creationId xmlns:a16="http://schemas.microsoft.com/office/drawing/2014/main" id="{60770A9D-B253-8693-0EC5-384CB162607B}"/>
              </a:ext>
            </a:extLst>
          </p:cNvPr>
          <p:cNvSpPr/>
          <p:nvPr/>
        </p:nvSpPr>
        <p:spPr>
          <a:xfrm>
            <a:off x="6733849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>
            <a:extLst>
              <a:ext uri="{FF2B5EF4-FFF2-40B4-BE49-F238E27FC236}">
                <a16:creationId xmlns:a16="http://schemas.microsoft.com/office/drawing/2014/main" id="{FB6F6FC3-CC92-AF65-D7DC-D220B5A63F1B}"/>
              </a:ext>
            </a:extLst>
          </p:cNvPr>
          <p:cNvSpPr/>
          <p:nvPr/>
        </p:nvSpPr>
        <p:spPr>
          <a:xfrm>
            <a:off x="6733849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>
            <a:extLst>
              <a:ext uri="{FF2B5EF4-FFF2-40B4-BE49-F238E27FC236}">
                <a16:creationId xmlns:a16="http://schemas.microsoft.com/office/drawing/2014/main" id="{C767A1EF-FEEA-8068-E16B-2A6EAE24E87E}"/>
              </a:ext>
            </a:extLst>
          </p:cNvPr>
          <p:cNvSpPr/>
          <p:nvPr/>
        </p:nvSpPr>
        <p:spPr>
          <a:xfrm>
            <a:off x="6733849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DA98955E-22CA-BA6B-E7A8-ACABC2A85B26}"/>
              </a:ext>
            </a:extLst>
          </p:cNvPr>
          <p:cNvSpPr/>
          <p:nvPr/>
        </p:nvSpPr>
        <p:spPr>
          <a:xfrm>
            <a:off x="6733849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7C886562-0338-0A03-4F3A-069E71C62493}"/>
              </a:ext>
            </a:extLst>
          </p:cNvPr>
          <p:cNvCxnSpPr>
            <a:cxnSpLocks/>
            <a:stCxn id="217" idx="6"/>
            <a:endCxn id="221" idx="2"/>
          </p:cNvCxnSpPr>
          <p:nvPr/>
        </p:nvCxnSpPr>
        <p:spPr>
          <a:xfrm>
            <a:off x="6354422" y="59964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78F37C60-E687-8929-E1C0-ABCA58A06FD2}"/>
              </a:ext>
            </a:extLst>
          </p:cNvPr>
          <p:cNvCxnSpPr>
            <a:cxnSpLocks/>
            <a:stCxn id="216" idx="6"/>
            <a:endCxn id="220" idx="2"/>
          </p:cNvCxnSpPr>
          <p:nvPr/>
        </p:nvCxnSpPr>
        <p:spPr>
          <a:xfrm>
            <a:off x="6354422" y="638632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B148C55C-688A-1559-CADA-F51A5B9A0CEA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>
            <a:off x="6354422" y="560665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37BD98C1-18BA-FF96-871A-51CDEE29032E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>
            <a:off x="6354422" y="52108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F9E943F3-94BB-55B2-4C13-9B418A467961}"/>
              </a:ext>
            </a:extLst>
          </p:cNvPr>
          <p:cNvCxnSpPr>
            <a:cxnSpLocks/>
            <a:stCxn id="215" idx="6"/>
            <a:endCxn id="219" idx="2"/>
          </p:cNvCxnSpPr>
          <p:nvPr/>
        </p:nvCxnSpPr>
        <p:spPr>
          <a:xfrm>
            <a:off x="5870702" y="52108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A074513D-6C86-D1B5-DEF3-F531045B6FDB}"/>
              </a:ext>
            </a:extLst>
          </p:cNvPr>
          <p:cNvCxnSpPr>
            <a:cxnSpLocks/>
            <a:stCxn id="214" idx="6"/>
            <a:endCxn id="218" idx="2"/>
          </p:cNvCxnSpPr>
          <p:nvPr/>
        </p:nvCxnSpPr>
        <p:spPr>
          <a:xfrm>
            <a:off x="5870702" y="560665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945181CB-5968-6695-7848-B6F6ED7E2E6E}"/>
              </a:ext>
            </a:extLst>
          </p:cNvPr>
          <p:cNvCxnSpPr>
            <a:cxnSpLocks/>
            <a:stCxn id="213" idx="6"/>
            <a:endCxn id="217" idx="2"/>
          </p:cNvCxnSpPr>
          <p:nvPr/>
        </p:nvCxnSpPr>
        <p:spPr>
          <a:xfrm>
            <a:off x="5870702" y="59964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E158B234-5466-3541-3F7F-830740DDB4E4}"/>
              </a:ext>
            </a:extLst>
          </p:cNvPr>
          <p:cNvCxnSpPr>
            <a:cxnSpLocks/>
            <a:stCxn id="212" idx="6"/>
            <a:endCxn id="216" idx="2"/>
          </p:cNvCxnSpPr>
          <p:nvPr/>
        </p:nvCxnSpPr>
        <p:spPr>
          <a:xfrm>
            <a:off x="5870702" y="638632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908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7B4BC6-50F7-A067-7672-6D348C48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1F1E0D-DF7D-F66C-8FEB-96883969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/>
              <p:nvPr/>
            </p:nvSpPr>
            <p:spPr>
              <a:xfrm>
                <a:off x="-292964" y="1215927"/>
                <a:ext cx="8043169" cy="1550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964" y="1215927"/>
                <a:ext cx="8043169" cy="1550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E1F7772-1C66-AA2D-6D64-3254C3C7E024}"/>
                  </a:ext>
                </a:extLst>
              </p:cNvPr>
              <p:cNvSpPr txBox="1"/>
              <p:nvPr/>
            </p:nvSpPr>
            <p:spPr>
              <a:xfrm>
                <a:off x="190872" y="1995918"/>
                <a:ext cx="7603724" cy="406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E1F7772-1C66-AA2D-6D64-3254C3C7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2" y="1995918"/>
                <a:ext cx="7603724" cy="406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3A07131D-FD33-F422-BBD6-F86CF25F0A2C}"/>
                  </a:ext>
                </a:extLst>
              </p:cNvPr>
              <p:cNvSpPr txBox="1"/>
              <p:nvPr/>
            </p:nvSpPr>
            <p:spPr>
              <a:xfrm>
                <a:off x="0" y="2547016"/>
                <a:ext cx="7062185" cy="1192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⋅0+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⋅1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⋅0+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⋅2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3A07131D-FD33-F422-BBD6-F86CF25F0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47016"/>
                <a:ext cx="7062185" cy="1192058"/>
              </a:xfrm>
              <a:prstGeom prst="rect">
                <a:avLst/>
              </a:prstGeom>
              <a:blipFill>
                <a:blip r:embed="rId4"/>
                <a:stretch>
                  <a:fillRect l="-5181" t="-53846" b="-1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EEC550CE-5C6D-A9CC-F282-172041B2A471}"/>
                  </a:ext>
                </a:extLst>
              </p:cNvPr>
              <p:cNvSpPr txBox="1"/>
              <p:nvPr/>
            </p:nvSpPr>
            <p:spPr>
              <a:xfrm>
                <a:off x="0" y="3981958"/>
                <a:ext cx="7217546" cy="1469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Same way: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⋅0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⋅1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⋅0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⋅2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EEC550CE-5C6D-A9CC-F282-172041B2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1958"/>
                <a:ext cx="7217546" cy="1469057"/>
              </a:xfrm>
              <a:prstGeom prst="rect">
                <a:avLst/>
              </a:prstGeom>
              <a:blipFill>
                <a:blip r:embed="rId5"/>
                <a:stretch>
                  <a:fillRect l="-5659" t="-24896" b="-89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8BFD23BD-C3CB-E430-83E9-BAC6EFAA6484}"/>
                  </a:ext>
                </a:extLst>
              </p:cNvPr>
              <p:cNvSpPr txBox="1"/>
              <p:nvPr/>
            </p:nvSpPr>
            <p:spPr>
              <a:xfrm>
                <a:off x="2139519" y="5790204"/>
                <a:ext cx="584150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⋅1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8BFD23BD-C3CB-E430-83E9-BAC6EFAA6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19" y="5790204"/>
                <a:ext cx="5841506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861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8EC82-3836-3B60-BBE8-18BC7B4E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A411F1-C4F0-7B03-2904-9F172A0140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+mj-lt"/>
                  </a:rPr>
                  <a:t>2D </a:t>
                </a:r>
                <a:r>
                  <a:rPr lang="en-US" altLang="zh-CN" dirty="0" err="1">
                    <a:latin typeface="+mj-lt"/>
                  </a:rPr>
                  <a:t>TFIsing</a:t>
                </a:r>
                <a:r>
                  <a:rPr lang="en-US" altLang="zh-CN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A411F1-C4F0-7B03-2904-9F172A014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6F80F8-8719-3148-8345-3059E0F72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33EF70-DA9F-372F-3CCD-F7C88C99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14A8CB-8803-2C13-32AD-FD3E89327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3" y="2403720"/>
            <a:ext cx="3876364" cy="2880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04808C79-0B88-FE69-DD35-3D9712DD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1641" y="231226"/>
            <a:ext cx="3876364" cy="2880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6C16046C-4E53-BB62-4B6A-9879FE880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9975" y="3476351"/>
            <a:ext cx="382803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273D2-E6B5-193A-BA34-D08C5A42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B4608F-E67D-A502-6A92-F5FD008C44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2D </a:t>
                </a:r>
                <a:r>
                  <a:rPr lang="en-US" altLang="zh-CN" dirty="0" err="1">
                    <a:latin typeface="+mj-lt"/>
                  </a:rPr>
                  <a:t>TFIsing</a:t>
                </a:r>
                <a:r>
                  <a:rPr lang="en-US" altLang="zh-CN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CN" altLang="en-US" dirty="0">
                  <a:latin typeface="+mj-lt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B4608F-E67D-A502-6A92-F5FD008C4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508AB0-F6A3-4805-947F-F94CE300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38697-9A2B-0263-F2CE-4312810C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AB87758F-FF18-BBC8-2264-48F508D4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058" y="220441"/>
            <a:ext cx="3966512" cy="2880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8C4E092-E4CC-BC73-CBCA-E3E4C254A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1452" y="3658914"/>
            <a:ext cx="3946118" cy="2880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6CA1B8EE-780B-FED0-AA08-35D331CC0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869" y="2441737"/>
            <a:ext cx="402897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4E9A975-8094-720C-209B-85153087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43" y="1165592"/>
            <a:ext cx="3799356" cy="56730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B1DBBE-46F3-FAA8-EAE0-816332BE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Correct graph summation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4DA93C-3446-4000-A837-14DA1D5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Correct series summation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496CBF-840C-D2C6-8C03-E820A45C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A9C9EF-857E-9F6E-1733-0B823BE8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237E16-0B2B-A9A7-DA95-2A5529FFC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3" y="2497619"/>
            <a:ext cx="4918229" cy="649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3D13346-70E2-27AF-31AF-F4A78A0C3D16}"/>
                  </a:ext>
                </a:extLst>
              </p:cNvPr>
              <p:cNvSpPr txBox="1"/>
              <p:nvPr/>
            </p:nvSpPr>
            <p:spPr>
              <a:xfrm>
                <a:off x="288525" y="2110296"/>
                <a:ext cx="2606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is series summation of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3D13346-70E2-27AF-31AF-F4A78A0C3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5" y="2110296"/>
                <a:ext cx="2606804" cy="369332"/>
              </a:xfrm>
              <a:prstGeom prst="rect">
                <a:avLst/>
              </a:prstGeom>
              <a:blipFill>
                <a:blip r:embed="rId4"/>
                <a:stretch>
                  <a:fillRect t="-8197" r="-93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C98CE5DB-F9F6-D63B-CDBD-D4FB014747E9}"/>
              </a:ext>
            </a:extLst>
          </p:cNvPr>
          <p:cNvSpPr txBox="1"/>
          <p:nvPr/>
        </p:nvSpPr>
        <p:spPr>
          <a:xfrm>
            <a:off x="304985" y="4554388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They are divergent 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B32B118-271B-3976-D3D3-8D0A175E5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29339"/>
            <a:ext cx="5128704" cy="609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3D55123-5FC1-FA1B-315F-3EFCB337FBC4}"/>
                  </a:ext>
                </a:extLst>
              </p:cNvPr>
              <p:cNvSpPr txBox="1"/>
              <p:nvPr/>
            </p:nvSpPr>
            <p:spPr>
              <a:xfrm>
                <a:off x="281866" y="3283176"/>
                <a:ext cx="47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 is series summation of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3D55123-5FC1-FA1B-315F-3EFCB337F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66" y="3283176"/>
                <a:ext cx="4753992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0EAA28B-B585-BBAD-EB47-08AB26EFBE94}"/>
                  </a:ext>
                </a:extLst>
              </p14:cNvPr>
              <p14:cNvContentPartPr/>
              <p14:nvPr/>
            </p14:nvContentPartPr>
            <p14:xfrm>
              <a:off x="1575720" y="1101960"/>
              <a:ext cx="5583960" cy="49230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0EAA28B-B585-BBAD-EB47-08AB26EFBE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6360" y="1092600"/>
                <a:ext cx="5602680" cy="49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231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943FA-A7BD-46E7-7517-833C3F39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F25AF0-98FC-0700-2E22-B64E837D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877318-99F5-66C9-7DD8-0A6184001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E733F47-8126-03EE-FE3D-22C4344B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6265" y="1292258"/>
            <a:ext cx="4374985" cy="395984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6B2865D1-9F4E-A432-6A10-A2D19F157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50" y="1279282"/>
            <a:ext cx="4581525" cy="27432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C648E51-601D-8AA3-33A0-BEE4C7ABD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60" y="4147845"/>
            <a:ext cx="4129760" cy="27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8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5EFD1-E017-779C-ED29-7ED35B53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outlook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E5C4E-8760-9C2A-BCCD-650446B2A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1D anti-Heisenberg, Large unit cell</a:t>
            </a:r>
          </a:p>
          <a:p>
            <a:r>
              <a:rPr lang="en-US" altLang="zh-CN" dirty="0">
                <a:latin typeface="+mj-lt"/>
              </a:rPr>
              <a:t>2D anti-Heisenberg</a:t>
            </a:r>
          </a:p>
          <a:p>
            <a:r>
              <a:rPr lang="en-US" altLang="zh-CN" dirty="0">
                <a:latin typeface="+mj-lt"/>
              </a:rPr>
              <a:t>Kitaev 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270EE1-0680-CA12-0D0C-D7CBCBE6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8E1D6F-56C2-65EA-0AAA-05F90D07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954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E44290A-5DF4-0D40-631C-A9D11D39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Thank you for listening!</a:t>
            </a:r>
            <a:endParaRPr lang="zh-CN" altLang="en-US" dirty="0">
              <a:latin typeface="+mj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CDD5669-08E1-4B06-BC5E-0EA260591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Q&amp;A</a:t>
            </a:r>
            <a:r>
              <a:rPr lang="en-US" altLang="zh-CN" dirty="0">
                <a:latin typeface="+mn-lt"/>
              </a:rPr>
              <a:t>?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42DAA3-4E43-75A6-23C5-A83A50FE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9EC4E1-4D81-5193-1EB6-0E872AF9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135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5DDFE2-0F6B-431F-B81D-89170096F063}"/>
              </a:ext>
            </a:extLst>
          </p:cNvPr>
          <p:cNvSpPr txBox="1"/>
          <p:nvPr/>
        </p:nvSpPr>
        <p:spPr>
          <a:xfrm>
            <a:off x="213278" y="3199488"/>
            <a:ext cx="87174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ea typeface="+mj-ea"/>
              </a:rPr>
              <a:t>2D excitation spectrum on helix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0B3C4-A77C-4D72-92E5-271CE4D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B08343-BBBA-4396-9345-44C35354B20E}"/>
              </a:ext>
            </a:extLst>
          </p:cNvPr>
          <p:cNvSpPr txBox="1"/>
          <p:nvPr/>
        </p:nvSpPr>
        <p:spPr>
          <a:xfrm>
            <a:off x="3872328" y="5130980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Xingyu Zhang</a:t>
            </a:r>
          </a:p>
          <a:p>
            <a:pPr algn="ctr"/>
            <a:r>
              <a:rPr lang="en-US" altLang="zh-CN" dirty="0"/>
              <a:t>2023.3.31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8E263FF-5F89-C97E-5799-D619C01C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50003" y="6356351"/>
            <a:ext cx="3602669" cy="365125"/>
          </a:xfrm>
        </p:spPr>
        <p:txBody>
          <a:bodyPr/>
          <a:lstStyle/>
          <a:p>
            <a:r>
              <a:rPr lang="en-US" altLang="zh-CN" dirty="0"/>
              <a:t>https://github.com/XingyuZhang2018/AD_Excitation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369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F0770-5052-16A8-2255-ADE6E139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Review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AB735-D79F-3646-6415-3C159C83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89E5E9-0F78-8405-6C52-4523DED4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8EA768-D74C-21F2-CED4-4E17D3C8DE68}"/>
              </a:ext>
            </a:extLst>
          </p:cNvPr>
          <p:cNvSpPr txBox="1"/>
          <p:nvPr/>
        </p:nvSpPr>
        <p:spPr>
          <a:xfrm>
            <a:off x="415066" y="1863465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single-mode approximation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768794C-A393-48E2-7676-1C0B5420960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145301" y="2048131"/>
            <a:ext cx="14266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5A27F2-7F78-F1B2-F8BA-C77473EA2E9D}"/>
              </a:ext>
            </a:extLst>
          </p:cNvPr>
          <p:cNvSpPr txBox="1"/>
          <p:nvPr/>
        </p:nvSpPr>
        <p:spPr>
          <a:xfrm>
            <a:off x="4572000" y="186346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1D excitation spectrum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F550758-B429-8281-87A1-38465C29200C}"/>
              </a:ext>
            </a:extLst>
          </p:cNvPr>
          <p:cNvCxnSpPr>
            <a:cxnSpLocks/>
          </p:cNvCxnSpPr>
          <p:nvPr/>
        </p:nvCxnSpPr>
        <p:spPr>
          <a:xfrm flipH="1">
            <a:off x="5778348" y="2344361"/>
            <a:ext cx="1" cy="841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267F0C29-29F6-AC22-E9C7-436261B79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" y="1118647"/>
            <a:ext cx="4120944" cy="837151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15D9D440-E3F8-0D59-E3F6-56FA3A1CA69E}"/>
              </a:ext>
            </a:extLst>
          </p:cNvPr>
          <p:cNvSpPr txBox="1"/>
          <p:nvPr/>
        </p:nvSpPr>
        <p:spPr>
          <a:xfrm>
            <a:off x="4572000" y="329194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2D excitation spectrum</a:t>
            </a:r>
            <a:endParaRPr lang="zh-CN" altLang="en-US" dirty="0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3D7663D9-8434-2B3C-2435-A633D6AB1D50}"/>
              </a:ext>
            </a:extLst>
          </p:cNvPr>
          <p:cNvSpPr/>
          <p:nvPr/>
        </p:nvSpPr>
        <p:spPr>
          <a:xfrm>
            <a:off x="6867771" y="2460758"/>
            <a:ext cx="106532" cy="60882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E9075E8-5AEB-005C-486F-758EFB0E8A66}"/>
              </a:ext>
            </a:extLst>
          </p:cNvPr>
          <p:cNvSpPr txBox="1"/>
          <p:nvPr/>
        </p:nvSpPr>
        <p:spPr>
          <a:xfrm>
            <a:off x="6968810" y="2431042"/>
            <a:ext cx="4749800" cy="668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Single</a:t>
            </a:r>
            <a:r>
              <a:rPr lang="en-US" altLang="zh-CN" dirty="0"/>
              <a:t> unit cell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good</a:t>
            </a:r>
            <a:r>
              <a:rPr lang="en-US" altLang="zh-CN" dirty="0"/>
              <a:t> quantum number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DA2F27-4BF3-5E36-7E7A-B0AEA82A243B}"/>
              </a:ext>
            </a:extLst>
          </p:cNvPr>
          <p:cNvSpPr txBox="1"/>
          <p:nvPr/>
        </p:nvSpPr>
        <p:spPr>
          <a:xfrm>
            <a:off x="6165271" y="2566471"/>
            <a:ext cx="4751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helix</a:t>
            </a:r>
            <a:endParaRPr lang="zh-CN" altLang="en-US" dirty="0"/>
          </a:p>
        </p:txBody>
      </p:sp>
      <p:pic>
        <p:nvPicPr>
          <p:cNvPr id="12" name="Picture 2" descr="Solenoid - Wikipedia">
            <a:extLst>
              <a:ext uri="{FF2B5EF4-FFF2-40B4-BE49-F238E27FC236}">
                <a16:creationId xmlns:a16="http://schemas.microsoft.com/office/drawing/2014/main" id="{FACBC52A-BBF4-40F3-9B0D-672AB2266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40" y="2454536"/>
            <a:ext cx="2306170" cy="81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6FE7984-0858-C908-D270-AAB13404B55C}"/>
              </a:ext>
            </a:extLst>
          </p:cNvPr>
          <p:cNvSpPr/>
          <p:nvPr/>
        </p:nvSpPr>
        <p:spPr>
          <a:xfrm>
            <a:off x="5516729" y="2780052"/>
            <a:ext cx="119080" cy="289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0DD036-85CE-3822-A6EA-074B183B4277}"/>
              </a:ext>
            </a:extLst>
          </p:cNvPr>
          <p:cNvSpPr/>
          <p:nvPr/>
        </p:nvSpPr>
        <p:spPr>
          <a:xfrm>
            <a:off x="3117707" y="3011306"/>
            <a:ext cx="329544" cy="246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24A2ACA7-1993-FF29-1CCE-9C67A5334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2365" y="4075224"/>
            <a:ext cx="2521972" cy="228266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CFEED5F-F2FB-96B4-08B6-CCDD3263B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390" y="4294455"/>
            <a:ext cx="2843217" cy="211240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290EF43-BC89-2BCB-26A7-2C850A53D1D7}"/>
              </a:ext>
            </a:extLst>
          </p:cNvPr>
          <p:cNvSpPr txBox="1"/>
          <p:nvPr/>
        </p:nvSpPr>
        <p:spPr>
          <a:xfrm>
            <a:off x="1065390" y="379517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TFIsing</a:t>
            </a:r>
            <a:r>
              <a:rPr lang="en-US" altLang="zh-CN" dirty="0"/>
              <a:t> result</a:t>
            </a:r>
            <a:r>
              <a:rPr lang="zh-CN" altLang="en-US" dirty="0"/>
              <a:t>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635DE1-AFC6-169B-C5F1-8C7CE2583A86}"/>
              </a:ext>
            </a:extLst>
          </p:cNvPr>
          <p:cNvSpPr txBox="1"/>
          <p:nvPr/>
        </p:nvSpPr>
        <p:spPr>
          <a:xfrm>
            <a:off x="6867771" y="4962824"/>
            <a:ext cx="1886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Non-symmetry by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Finite width effect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941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F7256-2D4F-5AEB-B5CA-A2574F1E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mitigate finite effect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E1B6FE-9C83-FFA3-A2FB-F415C5B1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BCA76E-2A9B-E316-60F1-B6E490AA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065" y="1331089"/>
            <a:ext cx="2742506" cy="2520000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8B2C71D-D57A-6A8C-74F5-D8FF7098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8124" y="1331089"/>
            <a:ext cx="2784194" cy="25200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54A9CC7-1B2D-6071-6E12-E1A36C75054A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502318" y="2591089"/>
            <a:ext cx="8857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EC27C22-5FC8-DABE-D3A5-DB488CC6F2D1}"/>
              </a:ext>
            </a:extLst>
          </p:cNvPr>
          <p:cNvSpPr txBox="1"/>
          <p:nvPr/>
        </p:nvSpPr>
        <p:spPr>
          <a:xfrm>
            <a:off x="312909" y="229932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TFIsing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3F58E4B-4ECB-AA9E-7FF4-D28F64490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048" y="4196351"/>
            <a:ext cx="2798266" cy="252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4575112-34FD-2FE5-87BA-A4E995298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464" y="4196350"/>
            <a:ext cx="2898653" cy="2520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1B33961-1554-150A-8A51-56EECEED6A84}"/>
              </a:ext>
            </a:extLst>
          </p:cNvPr>
          <p:cNvSpPr txBox="1"/>
          <p:nvPr/>
        </p:nvSpPr>
        <p:spPr>
          <a:xfrm>
            <a:off x="312909" y="5271684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Heisenberg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F1C43E1-E43B-66A1-9D13-B427B710386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4507314" y="5456350"/>
            <a:ext cx="9201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872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E420E82-722D-3DA6-F316-1D7ED4FAAA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more accurate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E420E82-722D-3DA6-F316-1D7ED4FAA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83135C6-8D2F-D3AD-53EE-739954BC8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534793"/>
            <a:ext cx="4293420" cy="324000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E35D80-DE6A-FC9F-E829-4988BCDE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F36B44-07EC-362D-F4BA-1C03E689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46</a:t>
            </a:fld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EEEF85A-44AB-592D-B122-C003EABDADF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293420" y="4154793"/>
            <a:ext cx="4519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7B3E6D6-3CAB-8DF9-FD46-0D99557B6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352" y="2534793"/>
            <a:ext cx="4398648" cy="324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FC7BDC2-23E8-AD7D-DBC8-C8A0698CFD46}"/>
              </a:ext>
            </a:extLst>
          </p:cNvPr>
          <p:cNvSpPr txBox="1"/>
          <p:nvPr/>
        </p:nvSpPr>
        <p:spPr>
          <a:xfrm>
            <a:off x="343389" y="195323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TFIsing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7177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DFEE4-99EC-5758-78F9-B5E8A35A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A81D48-97FB-CDE7-EA58-39D99271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B89877-7C8C-47DB-DED3-8FE022EA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5447067-521F-848F-D63C-80755B69C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089"/>
            <a:ext cx="9144000" cy="47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95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F1E0D-DF7D-F66C-8FEB-96883969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644C11-086A-2F55-70C5-EACE8ED7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7B4BC6-50F7-A067-7672-6D348C48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48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B36D25-823E-EBD7-5E50-2163FDD6EB75}"/>
              </a:ext>
            </a:extLst>
          </p:cNvPr>
          <p:cNvCxnSpPr>
            <a:cxnSpLocks/>
          </p:cNvCxnSpPr>
          <p:nvPr/>
        </p:nvCxnSpPr>
        <p:spPr>
          <a:xfrm>
            <a:off x="8389025" y="192355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6A22DC2-D8F8-E6AD-C560-6B24A374C985}"/>
              </a:ext>
            </a:extLst>
          </p:cNvPr>
          <p:cNvCxnSpPr>
            <a:cxnSpLocks/>
          </p:cNvCxnSpPr>
          <p:nvPr/>
        </p:nvCxnSpPr>
        <p:spPr>
          <a:xfrm>
            <a:off x="7904960" y="180925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2360796-138D-3FCC-5743-8BA26BA25A00}"/>
              </a:ext>
            </a:extLst>
          </p:cNvPr>
          <p:cNvCxnSpPr>
            <a:cxnSpLocks/>
          </p:cNvCxnSpPr>
          <p:nvPr/>
        </p:nvCxnSpPr>
        <p:spPr>
          <a:xfrm>
            <a:off x="8388830" y="192355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EBDF0CD-4BD1-E8AE-2E7F-2E8EEF975877}"/>
              </a:ext>
            </a:extLst>
          </p:cNvPr>
          <p:cNvCxnSpPr>
            <a:cxnSpLocks/>
          </p:cNvCxnSpPr>
          <p:nvPr/>
        </p:nvCxnSpPr>
        <p:spPr>
          <a:xfrm flipH="1" flipV="1">
            <a:off x="8865080" y="136524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6E2496E-87FB-83A4-EDDA-B290DD3C7C16}"/>
              </a:ext>
            </a:extLst>
          </p:cNvPr>
          <p:cNvCxnSpPr>
            <a:cxnSpLocks/>
          </p:cNvCxnSpPr>
          <p:nvPr/>
        </p:nvCxnSpPr>
        <p:spPr>
          <a:xfrm>
            <a:off x="7904960" y="180925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E4FBB53-80AA-B58A-E6F2-20DD36D04A93}"/>
              </a:ext>
            </a:extLst>
          </p:cNvPr>
          <p:cNvSpPr/>
          <p:nvPr/>
        </p:nvSpPr>
        <p:spPr>
          <a:xfrm>
            <a:off x="7846997" y="157355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4EECC91-3394-02D4-1BAF-79B28289D407}"/>
              </a:ext>
            </a:extLst>
          </p:cNvPr>
          <p:cNvSpPr/>
          <p:nvPr/>
        </p:nvSpPr>
        <p:spPr>
          <a:xfrm>
            <a:off x="7846997" y="118371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6045050-066A-1B3D-2ADE-7CC5D59EF2A7}"/>
              </a:ext>
            </a:extLst>
          </p:cNvPr>
          <p:cNvSpPr/>
          <p:nvPr/>
        </p:nvSpPr>
        <p:spPr>
          <a:xfrm>
            <a:off x="7846997" y="79388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96A62C0-9852-FCB7-8D3F-54C9C2823E92}"/>
              </a:ext>
            </a:extLst>
          </p:cNvPr>
          <p:cNvSpPr/>
          <p:nvPr/>
        </p:nvSpPr>
        <p:spPr>
          <a:xfrm>
            <a:off x="7846997" y="3981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DC6E4BA-4786-7DD4-A4BD-78DEC5A6CC29}"/>
              </a:ext>
            </a:extLst>
          </p:cNvPr>
          <p:cNvSpPr/>
          <p:nvPr/>
        </p:nvSpPr>
        <p:spPr>
          <a:xfrm>
            <a:off x="8330717" y="15735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097F29-EA28-E944-E9EA-6DDFBCF5FC3F}"/>
              </a:ext>
            </a:extLst>
          </p:cNvPr>
          <p:cNvSpPr/>
          <p:nvPr/>
        </p:nvSpPr>
        <p:spPr>
          <a:xfrm>
            <a:off x="8330717" y="118371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D65E08-BDEA-F899-66C4-B058B2563A95}"/>
              </a:ext>
            </a:extLst>
          </p:cNvPr>
          <p:cNvSpPr/>
          <p:nvPr/>
        </p:nvSpPr>
        <p:spPr>
          <a:xfrm>
            <a:off x="8330717" y="79388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C9BA72B-A3CC-CC86-7C4B-8F4ECD41D398}"/>
              </a:ext>
            </a:extLst>
          </p:cNvPr>
          <p:cNvSpPr/>
          <p:nvPr/>
        </p:nvSpPr>
        <p:spPr>
          <a:xfrm>
            <a:off x="8330717" y="3981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C8543C3-1D3D-CE31-BCE5-CB280AF52025}"/>
              </a:ext>
            </a:extLst>
          </p:cNvPr>
          <p:cNvSpPr/>
          <p:nvPr/>
        </p:nvSpPr>
        <p:spPr>
          <a:xfrm>
            <a:off x="8818144" y="15735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469178E-5FAC-CCB1-1E48-107D4F3D86C4}"/>
              </a:ext>
            </a:extLst>
          </p:cNvPr>
          <p:cNvSpPr/>
          <p:nvPr/>
        </p:nvSpPr>
        <p:spPr>
          <a:xfrm>
            <a:off x="8818144" y="118371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90689AC-03B3-F2D4-4782-3D2518A5F8D5}"/>
              </a:ext>
            </a:extLst>
          </p:cNvPr>
          <p:cNvSpPr/>
          <p:nvPr/>
        </p:nvSpPr>
        <p:spPr>
          <a:xfrm>
            <a:off x="8818144" y="79388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0A33078-2502-22F6-A129-AA64B15D4FE2}"/>
              </a:ext>
            </a:extLst>
          </p:cNvPr>
          <p:cNvSpPr/>
          <p:nvPr/>
        </p:nvSpPr>
        <p:spPr>
          <a:xfrm>
            <a:off x="8818144" y="3981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CDA00C1-715F-D65C-FB9C-AA05EC497441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8438717" y="123771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8EAE37B-FBD8-CFF8-B7B5-0C5F066A8CF8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8438717" y="162755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4172BD8-7221-7B75-26F0-0CA0726B8173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8438717" y="84788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C438F07-3B62-7E43-E0EA-9349950F3A38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8438717" y="45211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0660BAC-FC75-9565-9EC6-0AB7EFCC8D48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7954997" y="45211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E0223DC-E08E-E450-7180-AEA07296CADB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954997" y="84788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920F6AC-FBA6-309E-394F-8CC12BF79876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7954997" y="123771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E38698E-7C47-1772-8B15-A824A91BBA69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7954997" y="162755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/>
              <p:nvPr/>
            </p:nvSpPr>
            <p:spPr>
              <a:xfrm>
                <a:off x="1439065" y="1829710"/>
                <a:ext cx="5893988" cy="384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⋅1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三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5" y="1829710"/>
                <a:ext cx="5893988" cy="384208"/>
              </a:xfrm>
              <a:prstGeom prst="rect">
                <a:avLst/>
              </a:prstGeom>
              <a:blipFill>
                <a:blip r:embed="rId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BC875DC-F197-45E9-AAB4-66C8D55D8756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BC875DC-F197-45E9-AAB4-66C8D55D8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0545988-9F18-5869-3896-606B98FA3251}"/>
                  </a:ext>
                </a:extLst>
              </p:cNvPr>
              <p:cNvSpPr txBox="1"/>
              <p:nvPr/>
            </p:nvSpPr>
            <p:spPr>
              <a:xfrm>
                <a:off x="5963278" y="663492"/>
                <a:ext cx="1933606" cy="384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0545988-9F18-5869-3896-606B98FA3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78" y="663492"/>
                <a:ext cx="1933606" cy="384208"/>
              </a:xfrm>
              <a:prstGeom prst="rect">
                <a:avLst/>
              </a:prstGeom>
              <a:blipFill>
                <a:blip r:embed="rId4"/>
                <a:stretch>
                  <a:fillRect l="-15457" t="-109524" b="-18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C4AFBA8-305D-C388-4B3A-0AFA787E2032}"/>
              </a:ext>
            </a:extLst>
          </p:cNvPr>
          <p:cNvCxnSpPr>
            <a:cxnSpLocks/>
          </p:cNvCxnSpPr>
          <p:nvPr/>
        </p:nvCxnSpPr>
        <p:spPr>
          <a:xfrm>
            <a:off x="2549830" y="2363596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7873C3C-03B4-7CC1-553C-90551184725B}"/>
              </a:ext>
            </a:extLst>
          </p:cNvPr>
          <p:cNvCxnSpPr>
            <a:cxnSpLocks/>
          </p:cNvCxnSpPr>
          <p:nvPr/>
        </p:nvCxnSpPr>
        <p:spPr>
          <a:xfrm>
            <a:off x="3033700" y="237502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BA2115B-6555-B69A-8F1A-89BA0754D903}"/>
              </a:ext>
            </a:extLst>
          </p:cNvPr>
          <p:cNvCxnSpPr>
            <a:cxnSpLocks/>
          </p:cNvCxnSpPr>
          <p:nvPr/>
        </p:nvCxnSpPr>
        <p:spPr>
          <a:xfrm flipH="1" flipV="1">
            <a:off x="3509950" y="2319195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910AF38-3EF6-5E63-5098-E7DFF763B124}"/>
              </a:ext>
            </a:extLst>
          </p:cNvPr>
          <p:cNvCxnSpPr>
            <a:cxnSpLocks/>
          </p:cNvCxnSpPr>
          <p:nvPr/>
        </p:nvCxnSpPr>
        <p:spPr>
          <a:xfrm>
            <a:off x="2549830" y="236359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A372BEE-BF6D-9EB8-98C9-B2D138F23291}"/>
              </a:ext>
            </a:extLst>
          </p:cNvPr>
          <p:cNvCxnSpPr>
            <a:cxnSpLocks/>
          </p:cNvCxnSpPr>
          <p:nvPr/>
        </p:nvCxnSpPr>
        <p:spPr>
          <a:xfrm>
            <a:off x="3022225" y="2373779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4C795EE3-B1D5-FDBB-D6FD-499F521D6CC0}"/>
              </a:ext>
            </a:extLst>
          </p:cNvPr>
          <p:cNvSpPr/>
          <p:nvPr/>
        </p:nvSpPr>
        <p:spPr>
          <a:xfrm>
            <a:off x="2491672" y="375622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9CEE84A-674B-4398-AE97-5104E9EAE5EA}"/>
              </a:ext>
            </a:extLst>
          </p:cNvPr>
          <p:cNvSpPr/>
          <p:nvPr/>
        </p:nvSpPr>
        <p:spPr>
          <a:xfrm>
            <a:off x="2491672" y="336638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0793211-844F-8992-0D89-3DCC402FB5EB}"/>
              </a:ext>
            </a:extLst>
          </p:cNvPr>
          <p:cNvSpPr/>
          <p:nvPr/>
        </p:nvSpPr>
        <p:spPr>
          <a:xfrm>
            <a:off x="2491672" y="2976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F12EAA8-6641-0B5E-BBB7-EBF46983D9AD}"/>
              </a:ext>
            </a:extLst>
          </p:cNvPr>
          <p:cNvSpPr/>
          <p:nvPr/>
        </p:nvSpPr>
        <p:spPr>
          <a:xfrm>
            <a:off x="2491672" y="25807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8445BB5-E7A0-A00E-D1F7-85E8C7729234}"/>
              </a:ext>
            </a:extLst>
          </p:cNvPr>
          <p:cNvSpPr/>
          <p:nvPr/>
        </p:nvSpPr>
        <p:spPr>
          <a:xfrm>
            <a:off x="2975392" y="37562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635DB98-7077-8E91-F201-72AE0005F56B}"/>
              </a:ext>
            </a:extLst>
          </p:cNvPr>
          <p:cNvSpPr/>
          <p:nvPr/>
        </p:nvSpPr>
        <p:spPr>
          <a:xfrm>
            <a:off x="2975392" y="336638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71FA76D-03C3-D56B-9B72-FE3B0FC5416D}"/>
              </a:ext>
            </a:extLst>
          </p:cNvPr>
          <p:cNvSpPr/>
          <p:nvPr/>
        </p:nvSpPr>
        <p:spPr>
          <a:xfrm>
            <a:off x="2975392" y="2976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9911D12-D9B7-FF14-29DA-35824565C098}"/>
              </a:ext>
            </a:extLst>
          </p:cNvPr>
          <p:cNvSpPr/>
          <p:nvPr/>
        </p:nvSpPr>
        <p:spPr>
          <a:xfrm>
            <a:off x="2975392" y="25807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E4EC219-E562-0B59-E401-4EBD29D3855D}"/>
              </a:ext>
            </a:extLst>
          </p:cNvPr>
          <p:cNvSpPr/>
          <p:nvPr/>
        </p:nvSpPr>
        <p:spPr>
          <a:xfrm>
            <a:off x="3462819" y="37562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ED3A69A-7273-DFC5-1CCF-C90E3C9B11E1}"/>
              </a:ext>
            </a:extLst>
          </p:cNvPr>
          <p:cNvSpPr/>
          <p:nvPr/>
        </p:nvSpPr>
        <p:spPr>
          <a:xfrm>
            <a:off x="3462819" y="336638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15D13A5-B07F-268D-E973-3C90FB7BDB8D}"/>
              </a:ext>
            </a:extLst>
          </p:cNvPr>
          <p:cNvSpPr/>
          <p:nvPr/>
        </p:nvSpPr>
        <p:spPr>
          <a:xfrm>
            <a:off x="3462819" y="2976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34500DF-B7A0-7DEF-8CBE-61E83F96E4CB}"/>
              </a:ext>
            </a:extLst>
          </p:cNvPr>
          <p:cNvSpPr/>
          <p:nvPr/>
        </p:nvSpPr>
        <p:spPr>
          <a:xfrm>
            <a:off x="3462819" y="25807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2233C87-406C-8FDA-CF43-C1D5CE000740}"/>
              </a:ext>
            </a:extLst>
          </p:cNvPr>
          <p:cNvCxnSpPr>
            <a:cxnSpLocks/>
            <a:stCxn id="44" idx="6"/>
            <a:endCxn id="48" idx="2"/>
          </p:cNvCxnSpPr>
          <p:nvPr/>
        </p:nvCxnSpPr>
        <p:spPr>
          <a:xfrm>
            <a:off x="3083392" y="342038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1160745-D33F-0688-7BFD-8E815B7BD86E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3083392" y="381022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0B474D1-1528-D5C9-9E3B-C2F7798805C0}"/>
              </a:ext>
            </a:extLst>
          </p:cNvPr>
          <p:cNvCxnSpPr>
            <a:cxnSpLocks/>
            <a:stCxn id="45" idx="6"/>
            <a:endCxn id="49" idx="2"/>
          </p:cNvCxnSpPr>
          <p:nvPr/>
        </p:nvCxnSpPr>
        <p:spPr>
          <a:xfrm>
            <a:off x="3083392" y="303055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2C34702-C132-30E9-C435-541BC35423CB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>
            <a:off x="3083392" y="263478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084F632-1556-767C-D72A-C0C04108BB7F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>
            <a:off x="2599672" y="263478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770372C-A480-48A3-4550-2C193CA94559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>
            <a:off x="2599672" y="303055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75B9772-1DAB-C51A-322E-E94BD9D0EF7D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2599672" y="342038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35B3525-E382-5068-810E-0BA05E4AED24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2599672" y="381022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095D9D4-B607-6AB4-917F-6A6DD11E79EB}"/>
                  </a:ext>
                </a:extLst>
              </p:cNvPr>
              <p:cNvSpPr txBox="1"/>
              <p:nvPr/>
            </p:nvSpPr>
            <p:spPr>
              <a:xfrm>
                <a:off x="-720858" y="3034275"/>
                <a:ext cx="47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095D9D4-B607-6AB4-917F-6A6DD11E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0858" y="3034275"/>
                <a:ext cx="4753992" cy="369332"/>
              </a:xfrm>
              <a:prstGeom prst="rect">
                <a:avLst/>
              </a:prstGeom>
              <a:blipFill>
                <a:blip r:embed="rId5"/>
                <a:stretch>
                  <a:fillRect t="-120000" b="-1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CEB49E0-F05C-8B79-6003-1E18AF051919}"/>
              </a:ext>
            </a:extLst>
          </p:cNvPr>
          <p:cNvCxnSpPr>
            <a:cxnSpLocks/>
          </p:cNvCxnSpPr>
          <p:nvPr/>
        </p:nvCxnSpPr>
        <p:spPr>
          <a:xfrm>
            <a:off x="4148357" y="2377467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4D878ED-F005-F792-35BD-57CF10F5A927}"/>
              </a:ext>
            </a:extLst>
          </p:cNvPr>
          <p:cNvCxnSpPr>
            <a:cxnSpLocks/>
          </p:cNvCxnSpPr>
          <p:nvPr/>
        </p:nvCxnSpPr>
        <p:spPr>
          <a:xfrm>
            <a:off x="4632227" y="2388897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A19694F-A41D-553D-71B8-C33C3D89FF51}"/>
              </a:ext>
            </a:extLst>
          </p:cNvPr>
          <p:cNvCxnSpPr>
            <a:cxnSpLocks/>
          </p:cNvCxnSpPr>
          <p:nvPr/>
        </p:nvCxnSpPr>
        <p:spPr>
          <a:xfrm flipH="1" flipV="1">
            <a:off x="5108477" y="2333066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6E328F5-E53C-1E0F-B32A-73D16D92D2FF}"/>
              </a:ext>
            </a:extLst>
          </p:cNvPr>
          <p:cNvCxnSpPr>
            <a:cxnSpLocks/>
          </p:cNvCxnSpPr>
          <p:nvPr/>
        </p:nvCxnSpPr>
        <p:spPr>
          <a:xfrm>
            <a:off x="4148357" y="2377467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95704DC-3904-F978-15D0-5C8607BD6371}"/>
              </a:ext>
            </a:extLst>
          </p:cNvPr>
          <p:cNvCxnSpPr>
            <a:cxnSpLocks/>
          </p:cNvCxnSpPr>
          <p:nvPr/>
        </p:nvCxnSpPr>
        <p:spPr>
          <a:xfrm>
            <a:off x="4620752" y="2387650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E80E8D9A-5B33-5CC1-CB3E-1E8DB74558AF}"/>
              </a:ext>
            </a:extLst>
          </p:cNvPr>
          <p:cNvSpPr/>
          <p:nvPr/>
        </p:nvSpPr>
        <p:spPr>
          <a:xfrm>
            <a:off x="4090199" y="377009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8631CCD5-BC0C-FE3F-0A1F-E2C295C6199B}"/>
              </a:ext>
            </a:extLst>
          </p:cNvPr>
          <p:cNvSpPr/>
          <p:nvPr/>
        </p:nvSpPr>
        <p:spPr>
          <a:xfrm>
            <a:off x="4090199" y="338025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9DD862FC-02C0-2CAB-41F3-6633A862E15C}"/>
              </a:ext>
            </a:extLst>
          </p:cNvPr>
          <p:cNvSpPr/>
          <p:nvPr/>
        </p:nvSpPr>
        <p:spPr>
          <a:xfrm>
            <a:off x="4090199" y="29904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C7D3804-5AFD-641E-9BCC-9D59CF527864}"/>
              </a:ext>
            </a:extLst>
          </p:cNvPr>
          <p:cNvSpPr/>
          <p:nvPr/>
        </p:nvSpPr>
        <p:spPr>
          <a:xfrm>
            <a:off x="4090199" y="25946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CDA9F545-8A1E-61B8-05DA-7AAD0CCAD0A2}"/>
              </a:ext>
            </a:extLst>
          </p:cNvPr>
          <p:cNvSpPr/>
          <p:nvPr/>
        </p:nvSpPr>
        <p:spPr>
          <a:xfrm>
            <a:off x="4573919" y="37700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3A538DC0-271D-AC13-718A-548C03F94BDE}"/>
              </a:ext>
            </a:extLst>
          </p:cNvPr>
          <p:cNvSpPr/>
          <p:nvPr/>
        </p:nvSpPr>
        <p:spPr>
          <a:xfrm>
            <a:off x="4573919" y="338025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3271BDD-C6A6-024E-4ABF-DE306BEB2665}"/>
              </a:ext>
            </a:extLst>
          </p:cNvPr>
          <p:cNvSpPr/>
          <p:nvPr/>
        </p:nvSpPr>
        <p:spPr>
          <a:xfrm>
            <a:off x="4573919" y="299042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88D05A47-46A1-74E5-550F-CB8FC58CD07A}"/>
              </a:ext>
            </a:extLst>
          </p:cNvPr>
          <p:cNvSpPr/>
          <p:nvPr/>
        </p:nvSpPr>
        <p:spPr>
          <a:xfrm>
            <a:off x="4573919" y="25946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2DBEF24A-03AF-5797-36B9-AFABA5F653F3}"/>
              </a:ext>
            </a:extLst>
          </p:cNvPr>
          <p:cNvSpPr/>
          <p:nvPr/>
        </p:nvSpPr>
        <p:spPr>
          <a:xfrm>
            <a:off x="5061346" y="37700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BBDA2C25-8603-ACF9-9F3B-0D6BF77998C2}"/>
              </a:ext>
            </a:extLst>
          </p:cNvPr>
          <p:cNvSpPr/>
          <p:nvPr/>
        </p:nvSpPr>
        <p:spPr>
          <a:xfrm>
            <a:off x="5061346" y="338025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746D183E-32EB-DE76-9361-3F2846829D47}"/>
              </a:ext>
            </a:extLst>
          </p:cNvPr>
          <p:cNvSpPr/>
          <p:nvPr/>
        </p:nvSpPr>
        <p:spPr>
          <a:xfrm>
            <a:off x="5061346" y="299042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0CD41F33-D281-AB60-C265-CF7E1EA03AF7}"/>
              </a:ext>
            </a:extLst>
          </p:cNvPr>
          <p:cNvSpPr/>
          <p:nvPr/>
        </p:nvSpPr>
        <p:spPr>
          <a:xfrm>
            <a:off x="5061346" y="25946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109A643-24CF-AC16-7D9D-1C33F92A8931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4681919" y="34342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78BD9012-4FC7-D997-E5C2-86B680DE31BB}"/>
              </a:ext>
            </a:extLst>
          </p:cNvPr>
          <p:cNvCxnSpPr>
            <a:cxnSpLocks/>
            <a:stCxn id="70" idx="6"/>
            <a:endCxn id="74" idx="2"/>
          </p:cNvCxnSpPr>
          <p:nvPr/>
        </p:nvCxnSpPr>
        <p:spPr>
          <a:xfrm>
            <a:off x="4681919" y="382409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8E3AC4E-E05C-8D2E-8571-721A2641D3B6}"/>
              </a:ext>
            </a:extLst>
          </p:cNvPr>
          <p:cNvCxnSpPr>
            <a:cxnSpLocks/>
            <a:stCxn id="72" idx="6"/>
            <a:endCxn id="76" idx="2"/>
          </p:cNvCxnSpPr>
          <p:nvPr/>
        </p:nvCxnSpPr>
        <p:spPr>
          <a:xfrm>
            <a:off x="4681919" y="304442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F2166C2-9E55-F64F-D729-40F318CC3B15}"/>
              </a:ext>
            </a:extLst>
          </p:cNvPr>
          <p:cNvCxnSpPr>
            <a:cxnSpLocks/>
            <a:stCxn id="73" idx="6"/>
            <a:endCxn id="77" idx="2"/>
          </p:cNvCxnSpPr>
          <p:nvPr/>
        </p:nvCxnSpPr>
        <p:spPr>
          <a:xfrm>
            <a:off x="4681919" y="26486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301AA50E-CE68-AAAD-DA3E-DE2E6ADFBC84}"/>
              </a:ext>
            </a:extLst>
          </p:cNvPr>
          <p:cNvCxnSpPr>
            <a:cxnSpLocks/>
            <a:stCxn id="69" idx="6"/>
            <a:endCxn id="73" idx="2"/>
          </p:cNvCxnSpPr>
          <p:nvPr/>
        </p:nvCxnSpPr>
        <p:spPr>
          <a:xfrm>
            <a:off x="4198199" y="26486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19C666C-83F6-A5CB-49C9-45CCF610108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4198199" y="304442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9BBFAFF6-E77B-A311-6C0C-0E6C450D8763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198199" y="34342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DDF602D5-D9C2-9CE5-A173-F76240B2E957}"/>
              </a:ext>
            </a:extLst>
          </p:cNvPr>
          <p:cNvCxnSpPr>
            <a:cxnSpLocks/>
            <a:stCxn id="66" idx="6"/>
            <a:endCxn id="70" idx="2"/>
          </p:cNvCxnSpPr>
          <p:nvPr/>
        </p:nvCxnSpPr>
        <p:spPr>
          <a:xfrm>
            <a:off x="4198199" y="382409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9F5113D-EE17-25E5-E6D7-991D0DA3FBBA}"/>
              </a:ext>
            </a:extLst>
          </p:cNvPr>
          <p:cNvCxnSpPr>
            <a:cxnSpLocks/>
          </p:cNvCxnSpPr>
          <p:nvPr/>
        </p:nvCxnSpPr>
        <p:spPr>
          <a:xfrm>
            <a:off x="5816170" y="2373492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E01DEBC-B9CF-6B30-1D6B-5CA843BEBC3D}"/>
              </a:ext>
            </a:extLst>
          </p:cNvPr>
          <p:cNvCxnSpPr>
            <a:cxnSpLocks/>
          </p:cNvCxnSpPr>
          <p:nvPr/>
        </p:nvCxnSpPr>
        <p:spPr>
          <a:xfrm>
            <a:off x="6300040" y="2384922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AB16BB1-684A-7FF5-7331-C549EBAF0A8A}"/>
              </a:ext>
            </a:extLst>
          </p:cNvPr>
          <p:cNvCxnSpPr>
            <a:cxnSpLocks/>
          </p:cNvCxnSpPr>
          <p:nvPr/>
        </p:nvCxnSpPr>
        <p:spPr>
          <a:xfrm flipH="1" flipV="1">
            <a:off x="6776290" y="2329091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B579BE6-E789-FEE8-9F11-C25E0FDFAEBF}"/>
              </a:ext>
            </a:extLst>
          </p:cNvPr>
          <p:cNvCxnSpPr>
            <a:cxnSpLocks/>
          </p:cNvCxnSpPr>
          <p:nvPr/>
        </p:nvCxnSpPr>
        <p:spPr>
          <a:xfrm>
            <a:off x="5816170" y="2373492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C9996B4-BA25-E13D-5393-D4028876B996}"/>
              </a:ext>
            </a:extLst>
          </p:cNvPr>
          <p:cNvCxnSpPr>
            <a:cxnSpLocks/>
          </p:cNvCxnSpPr>
          <p:nvPr/>
        </p:nvCxnSpPr>
        <p:spPr>
          <a:xfrm>
            <a:off x="6288565" y="2383675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1" name="椭圆 90">
            <a:extLst>
              <a:ext uri="{FF2B5EF4-FFF2-40B4-BE49-F238E27FC236}">
                <a16:creationId xmlns:a16="http://schemas.microsoft.com/office/drawing/2014/main" id="{B3CA4488-C528-9AA8-AC6E-35DF0DA03A9E}"/>
              </a:ext>
            </a:extLst>
          </p:cNvPr>
          <p:cNvSpPr/>
          <p:nvPr/>
        </p:nvSpPr>
        <p:spPr>
          <a:xfrm>
            <a:off x="5758012" y="376611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01E5E7C0-A3BB-71E5-4EAE-386F19C8685C}"/>
              </a:ext>
            </a:extLst>
          </p:cNvPr>
          <p:cNvSpPr/>
          <p:nvPr/>
        </p:nvSpPr>
        <p:spPr>
          <a:xfrm>
            <a:off x="5758012" y="337628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C33DF42-DF59-DF95-9A94-9378EB480987}"/>
              </a:ext>
            </a:extLst>
          </p:cNvPr>
          <p:cNvSpPr/>
          <p:nvPr/>
        </p:nvSpPr>
        <p:spPr>
          <a:xfrm>
            <a:off x="5758012" y="298644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1D3C142F-0FA0-B336-5289-A3A2DB8F779B}"/>
              </a:ext>
            </a:extLst>
          </p:cNvPr>
          <p:cNvSpPr/>
          <p:nvPr/>
        </p:nvSpPr>
        <p:spPr>
          <a:xfrm>
            <a:off x="5758012" y="259068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68D9089B-D76C-8873-42E7-3919B5E3FD78}"/>
              </a:ext>
            </a:extLst>
          </p:cNvPr>
          <p:cNvSpPr/>
          <p:nvPr/>
        </p:nvSpPr>
        <p:spPr>
          <a:xfrm>
            <a:off x="6241732" y="376611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7B2CA962-A113-845C-244D-E56AEF1CE3DB}"/>
              </a:ext>
            </a:extLst>
          </p:cNvPr>
          <p:cNvSpPr/>
          <p:nvPr/>
        </p:nvSpPr>
        <p:spPr>
          <a:xfrm>
            <a:off x="6241732" y="337628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0BE8D27-989D-4450-58DE-DC854C9EDE07}"/>
              </a:ext>
            </a:extLst>
          </p:cNvPr>
          <p:cNvSpPr/>
          <p:nvPr/>
        </p:nvSpPr>
        <p:spPr>
          <a:xfrm>
            <a:off x="6241732" y="298644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972FCC16-5571-CD16-82CD-5B640264FC5D}"/>
              </a:ext>
            </a:extLst>
          </p:cNvPr>
          <p:cNvSpPr/>
          <p:nvPr/>
        </p:nvSpPr>
        <p:spPr>
          <a:xfrm>
            <a:off x="6241732" y="259068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8DE7301C-2A13-16A9-4079-531F703E45F5}"/>
              </a:ext>
            </a:extLst>
          </p:cNvPr>
          <p:cNvSpPr/>
          <p:nvPr/>
        </p:nvSpPr>
        <p:spPr>
          <a:xfrm>
            <a:off x="6729159" y="376611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2179B86E-63CA-9339-4ED5-BCE8E8ED441B}"/>
              </a:ext>
            </a:extLst>
          </p:cNvPr>
          <p:cNvSpPr/>
          <p:nvPr/>
        </p:nvSpPr>
        <p:spPr>
          <a:xfrm>
            <a:off x="6729159" y="337628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A5E71787-C1A1-D727-A8C6-F4778446479E}"/>
              </a:ext>
            </a:extLst>
          </p:cNvPr>
          <p:cNvSpPr/>
          <p:nvPr/>
        </p:nvSpPr>
        <p:spPr>
          <a:xfrm>
            <a:off x="6729159" y="298644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F2071FA-7C65-01A7-8EEB-FB6CE0858D0C}"/>
              </a:ext>
            </a:extLst>
          </p:cNvPr>
          <p:cNvSpPr/>
          <p:nvPr/>
        </p:nvSpPr>
        <p:spPr>
          <a:xfrm>
            <a:off x="6729159" y="259068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1910E75B-C88C-537B-DCD3-8BCCC1F3B087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>
          <a:xfrm>
            <a:off x="6349732" y="343028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E86CE2A-56AC-AE78-2092-62276BACA891}"/>
              </a:ext>
            </a:extLst>
          </p:cNvPr>
          <p:cNvCxnSpPr>
            <a:cxnSpLocks/>
            <a:stCxn id="95" idx="6"/>
            <a:endCxn id="99" idx="2"/>
          </p:cNvCxnSpPr>
          <p:nvPr/>
        </p:nvCxnSpPr>
        <p:spPr>
          <a:xfrm>
            <a:off x="6349732" y="382011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B76E684-A8A8-8048-8F76-AB6C5BFA38CE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6349732" y="304044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B407B98-4A9C-658F-DF94-2C1D3DBD3147}"/>
              </a:ext>
            </a:extLst>
          </p:cNvPr>
          <p:cNvCxnSpPr>
            <a:cxnSpLocks/>
            <a:stCxn id="98" idx="6"/>
            <a:endCxn id="102" idx="2"/>
          </p:cNvCxnSpPr>
          <p:nvPr/>
        </p:nvCxnSpPr>
        <p:spPr>
          <a:xfrm>
            <a:off x="6349732" y="264468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7B6FF7BD-8827-981D-FCB2-BCFED0AC94B9}"/>
              </a:ext>
            </a:extLst>
          </p:cNvPr>
          <p:cNvCxnSpPr>
            <a:cxnSpLocks/>
            <a:stCxn id="94" idx="6"/>
            <a:endCxn id="98" idx="2"/>
          </p:cNvCxnSpPr>
          <p:nvPr/>
        </p:nvCxnSpPr>
        <p:spPr>
          <a:xfrm>
            <a:off x="5866012" y="264468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938F7908-760D-9064-305B-2BFEFE323BBE}"/>
              </a:ext>
            </a:extLst>
          </p:cNvPr>
          <p:cNvCxnSpPr>
            <a:cxnSpLocks/>
            <a:stCxn id="93" idx="6"/>
            <a:endCxn id="97" idx="2"/>
          </p:cNvCxnSpPr>
          <p:nvPr/>
        </p:nvCxnSpPr>
        <p:spPr>
          <a:xfrm>
            <a:off x="5866012" y="304044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933F9197-2269-2DA8-EF41-A82F16161F45}"/>
              </a:ext>
            </a:extLst>
          </p:cNvPr>
          <p:cNvCxnSpPr>
            <a:cxnSpLocks/>
            <a:stCxn id="92" idx="6"/>
            <a:endCxn id="96" idx="2"/>
          </p:cNvCxnSpPr>
          <p:nvPr/>
        </p:nvCxnSpPr>
        <p:spPr>
          <a:xfrm>
            <a:off x="5866012" y="343028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01A1954D-3704-2B2F-167A-7B4AFEAB8848}"/>
              </a:ext>
            </a:extLst>
          </p:cNvPr>
          <p:cNvCxnSpPr>
            <a:cxnSpLocks/>
            <a:stCxn id="91" idx="6"/>
            <a:endCxn id="95" idx="2"/>
          </p:cNvCxnSpPr>
          <p:nvPr/>
        </p:nvCxnSpPr>
        <p:spPr>
          <a:xfrm>
            <a:off x="5866012" y="382011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DD4671C4-8826-956F-5AD2-91D04EDADDFE}"/>
                  </a:ext>
                </a:extLst>
              </p:cNvPr>
              <p:cNvSpPr txBox="1"/>
              <p:nvPr/>
            </p:nvSpPr>
            <p:spPr>
              <a:xfrm>
                <a:off x="161562" y="4321060"/>
                <a:ext cx="7109347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⋅3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DD4671C4-8826-956F-5AD2-91D04EDA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2" y="4321060"/>
                <a:ext cx="7109347" cy="392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E97CEA5-2B62-4B05-4981-F3D7D8977D9F}"/>
              </a:ext>
            </a:extLst>
          </p:cNvPr>
          <p:cNvCxnSpPr>
            <a:cxnSpLocks/>
          </p:cNvCxnSpPr>
          <p:nvPr/>
        </p:nvCxnSpPr>
        <p:spPr>
          <a:xfrm>
            <a:off x="810709" y="4940436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FF5BC67A-EDBF-9FFE-4D0F-CC587DBD51E6}"/>
              </a:ext>
            </a:extLst>
          </p:cNvPr>
          <p:cNvCxnSpPr>
            <a:cxnSpLocks/>
          </p:cNvCxnSpPr>
          <p:nvPr/>
        </p:nvCxnSpPr>
        <p:spPr>
          <a:xfrm>
            <a:off x="1294579" y="495186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196D3317-2D0D-F737-A33D-91059C34A87C}"/>
              </a:ext>
            </a:extLst>
          </p:cNvPr>
          <p:cNvCxnSpPr>
            <a:cxnSpLocks/>
          </p:cNvCxnSpPr>
          <p:nvPr/>
        </p:nvCxnSpPr>
        <p:spPr>
          <a:xfrm flipH="1" flipV="1">
            <a:off x="1770829" y="4896035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80B6D647-E3B8-8BEA-FD28-06798F1DD6CE}"/>
              </a:ext>
            </a:extLst>
          </p:cNvPr>
          <p:cNvCxnSpPr>
            <a:cxnSpLocks/>
          </p:cNvCxnSpPr>
          <p:nvPr/>
        </p:nvCxnSpPr>
        <p:spPr>
          <a:xfrm>
            <a:off x="810709" y="494043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DB188BB3-860B-BDB4-648D-E120FAE91D51}"/>
              </a:ext>
            </a:extLst>
          </p:cNvPr>
          <p:cNvCxnSpPr>
            <a:cxnSpLocks/>
          </p:cNvCxnSpPr>
          <p:nvPr/>
        </p:nvCxnSpPr>
        <p:spPr>
          <a:xfrm>
            <a:off x="1283104" y="4950619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椭圆 118">
            <a:extLst>
              <a:ext uri="{FF2B5EF4-FFF2-40B4-BE49-F238E27FC236}">
                <a16:creationId xmlns:a16="http://schemas.microsoft.com/office/drawing/2014/main" id="{5EDFBD4A-9339-5106-0B43-53F174E62637}"/>
              </a:ext>
            </a:extLst>
          </p:cNvPr>
          <p:cNvSpPr/>
          <p:nvPr/>
        </p:nvSpPr>
        <p:spPr>
          <a:xfrm>
            <a:off x="752551" y="633306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638BA6B7-1FEA-A7AD-4175-E4DB4425BB05}"/>
              </a:ext>
            </a:extLst>
          </p:cNvPr>
          <p:cNvSpPr/>
          <p:nvPr/>
        </p:nvSpPr>
        <p:spPr>
          <a:xfrm>
            <a:off x="752551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0C9FB2D6-B06B-639E-283E-DA110B0E9E71}"/>
              </a:ext>
            </a:extLst>
          </p:cNvPr>
          <p:cNvSpPr/>
          <p:nvPr/>
        </p:nvSpPr>
        <p:spPr>
          <a:xfrm>
            <a:off x="752551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19EF0951-EB8B-0D04-68E0-4D91D76E7AAC}"/>
              </a:ext>
            </a:extLst>
          </p:cNvPr>
          <p:cNvSpPr/>
          <p:nvPr/>
        </p:nvSpPr>
        <p:spPr>
          <a:xfrm>
            <a:off x="752551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590E9945-8EC5-D834-9AE8-FF66F7FEE5DA}"/>
              </a:ext>
            </a:extLst>
          </p:cNvPr>
          <p:cNvSpPr/>
          <p:nvPr/>
        </p:nvSpPr>
        <p:spPr>
          <a:xfrm>
            <a:off x="1236271" y="633306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2DB09735-6354-DE44-2388-8C169A14167A}"/>
              </a:ext>
            </a:extLst>
          </p:cNvPr>
          <p:cNvSpPr/>
          <p:nvPr/>
        </p:nvSpPr>
        <p:spPr>
          <a:xfrm>
            <a:off x="1236271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531C5526-2F24-4B41-1625-81C399325B38}"/>
              </a:ext>
            </a:extLst>
          </p:cNvPr>
          <p:cNvSpPr/>
          <p:nvPr/>
        </p:nvSpPr>
        <p:spPr>
          <a:xfrm>
            <a:off x="1236271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B995A36B-811C-5812-C316-7EAAA5E10DC9}"/>
              </a:ext>
            </a:extLst>
          </p:cNvPr>
          <p:cNvSpPr/>
          <p:nvPr/>
        </p:nvSpPr>
        <p:spPr>
          <a:xfrm>
            <a:off x="1236271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8DAEF1C1-91C0-4260-13A0-8FE6ADF1A8EE}"/>
              </a:ext>
            </a:extLst>
          </p:cNvPr>
          <p:cNvSpPr/>
          <p:nvPr/>
        </p:nvSpPr>
        <p:spPr>
          <a:xfrm>
            <a:off x="1723698" y="63330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A1BB5699-7ADF-AF7A-49D6-D4B5C6F6E5C4}"/>
              </a:ext>
            </a:extLst>
          </p:cNvPr>
          <p:cNvSpPr/>
          <p:nvPr/>
        </p:nvSpPr>
        <p:spPr>
          <a:xfrm>
            <a:off x="1723698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EB400AEC-20F9-FD24-B3BD-FA6871DE3B34}"/>
              </a:ext>
            </a:extLst>
          </p:cNvPr>
          <p:cNvSpPr/>
          <p:nvPr/>
        </p:nvSpPr>
        <p:spPr>
          <a:xfrm>
            <a:off x="1723698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F1E81E87-B3F0-0CEE-84D5-C7CB91667378}"/>
              </a:ext>
            </a:extLst>
          </p:cNvPr>
          <p:cNvSpPr/>
          <p:nvPr/>
        </p:nvSpPr>
        <p:spPr>
          <a:xfrm>
            <a:off x="1723698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49039CC7-E39E-511F-97DB-17A5406E2A02}"/>
              </a:ext>
            </a:extLst>
          </p:cNvPr>
          <p:cNvCxnSpPr>
            <a:cxnSpLocks/>
            <a:stCxn id="124" idx="6"/>
            <a:endCxn id="128" idx="2"/>
          </p:cNvCxnSpPr>
          <p:nvPr/>
        </p:nvCxnSpPr>
        <p:spPr>
          <a:xfrm>
            <a:off x="1344271" y="59972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8B1EE34-7910-9B5D-1147-4115792E966C}"/>
              </a:ext>
            </a:extLst>
          </p:cNvPr>
          <p:cNvCxnSpPr>
            <a:cxnSpLocks/>
            <a:stCxn id="123" idx="6"/>
            <a:endCxn id="127" idx="2"/>
          </p:cNvCxnSpPr>
          <p:nvPr/>
        </p:nvCxnSpPr>
        <p:spPr>
          <a:xfrm>
            <a:off x="1344271" y="638706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99F981A7-A3EB-A509-1E94-E7A1E8143053}"/>
              </a:ext>
            </a:extLst>
          </p:cNvPr>
          <p:cNvCxnSpPr>
            <a:cxnSpLocks/>
            <a:stCxn id="125" idx="6"/>
            <a:endCxn id="129" idx="2"/>
          </p:cNvCxnSpPr>
          <p:nvPr/>
        </p:nvCxnSpPr>
        <p:spPr>
          <a:xfrm>
            <a:off x="1344271" y="560739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69C24174-B5E8-D2B6-6A47-BBD6C556F335}"/>
              </a:ext>
            </a:extLst>
          </p:cNvPr>
          <p:cNvCxnSpPr>
            <a:cxnSpLocks/>
            <a:stCxn id="126" idx="6"/>
            <a:endCxn id="130" idx="2"/>
          </p:cNvCxnSpPr>
          <p:nvPr/>
        </p:nvCxnSpPr>
        <p:spPr>
          <a:xfrm>
            <a:off x="1344271" y="52116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ABD06EB4-E0E3-7676-F569-96E2C5D13110}"/>
              </a:ext>
            </a:extLst>
          </p:cNvPr>
          <p:cNvCxnSpPr>
            <a:cxnSpLocks/>
            <a:stCxn id="122" idx="6"/>
            <a:endCxn id="126" idx="2"/>
          </p:cNvCxnSpPr>
          <p:nvPr/>
        </p:nvCxnSpPr>
        <p:spPr>
          <a:xfrm>
            <a:off x="860551" y="52116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5F8F530-E8B2-927B-52D0-4C761B7ABF4E}"/>
              </a:ext>
            </a:extLst>
          </p:cNvPr>
          <p:cNvCxnSpPr>
            <a:cxnSpLocks/>
            <a:stCxn id="121" idx="6"/>
            <a:endCxn id="125" idx="2"/>
          </p:cNvCxnSpPr>
          <p:nvPr/>
        </p:nvCxnSpPr>
        <p:spPr>
          <a:xfrm>
            <a:off x="860551" y="560739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FCCA3813-8725-C57F-36C7-73CD64E34001}"/>
              </a:ext>
            </a:extLst>
          </p:cNvPr>
          <p:cNvCxnSpPr>
            <a:cxnSpLocks/>
            <a:stCxn id="120" idx="6"/>
            <a:endCxn id="124" idx="2"/>
          </p:cNvCxnSpPr>
          <p:nvPr/>
        </p:nvCxnSpPr>
        <p:spPr>
          <a:xfrm>
            <a:off x="860551" y="59972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7814F2B2-9DB0-3099-A2A9-5632C7B45CDC}"/>
              </a:ext>
            </a:extLst>
          </p:cNvPr>
          <p:cNvCxnSpPr>
            <a:cxnSpLocks/>
            <a:stCxn id="119" idx="6"/>
            <a:endCxn id="123" idx="2"/>
          </p:cNvCxnSpPr>
          <p:nvPr/>
        </p:nvCxnSpPr>
        <p:spPr>
          <a:xfrm>
            <a:off x="860551" y="638706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459C08C-D88D-D228-F310-FE4322EA67A6}"/>
              </a:ext>
            </a:extLst>
          </p:cNvPr>
          <p:cNvCxnSpPr>
            <a:cxnSpLocks/>
          </p:cNvCxnSpPr>
          <p:nvPr/>
        </p:nvCxnSpPr>
        <p:spPr>
          <a:xfrm>
            <a:off x="2545079" y="4939700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947B552A-29C8-4828-6038-F9B9CEE5C023}"/>
              </a:ext>
            </a:extLst>
          </p:cNvPr>
          <p:cNvCxnSpPr>
            <a:cxnSpLocks/>
          </p:cNvCxnSpPr>
          <p:nvPr/>
        </p:nvCxnSpPr>
        <p:spPr>
          <a:xfrm>
            <a:off x="3028949" y="495113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22FA9F58-8CDD-7CBC-1DB3-E1AEC35BCD8E}"/>
              </a:ext>
            </a:extLst>
          </p:cNvPr>
          <p:cNvCxnSpPr>
            <a:cxnSpLocks/>
          </p:cNvCxnSpPr>
          <p:nvPr/>
        </p:nvCxnSpPr>
        <p:spPr>
          <a:xfrm flipH="1" flipV="1">
            <a:off x="3505199" y="4895299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3206ACFA-AABF-476F-8BBE-505ADDB9C29A}"/>
              </a:ext>
            </a:extLst>
          </p:cNvPr>
          <p:cNvCxnSpPr>
            <a:cxnSpLocks/>
          </p:cNvCxnSpPr>
          <p:nvPr/>
        </p:nvCxnSpPr>
        <p:spPr>
          <a:xfrm>
            <a:off x="2545079" y="493970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F9F80BF1-B392-B2E7-055D-F6F33D777B57}"/>
              </a:ext>
            </a:extLst>
          </p:cNvPr>
          <p:cNvCxnSpPr>
            <a:cxnSpLocks/>
          </p:cNvCxnSpPr>
          <p:nvPr/>
        </p:nvCxnSpPr>
        <p:spPr>
          <a:xfrm>
            <a:off x="3017474" y="4949883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4" name="椭圆 143">
            <a:extLst>
              <a:ext uri="{FF2B5EF4-FFF2-40B4-BE49-F238E27FC236}">
                <a16:creationId xmlns:a16="http://schemas.microsoft.com/office/drawing/2014/main" id="{52EEE0EF-7819-FE15-422E-FC008C653443}"/>
              </a:ext>
            </a:extLst>
          </p:cNvPr>
          <p:cNvSpPr/>
          <p:nvPr/>
        </p:nvSpPr>
        <p:spPr>
          <a:xfrm>
            <a:off x="2486921" y="633232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62358157-5310-9A38-6FFC-45D724A2AC97}"/>
              </a:ext>
            </a:extLst>
          </p:cNvPr>
          <p:cNvSpPr/>
          <p:nvPr/>
        </p:nvSpPr>
        <p:spPr>
          <a:xfrm>
            <a:off x="2486921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70D1F31C-4062-AB62-43A5-99E2BAE515E7}"/>
              </a:ext>
            </a:extLst>
          </p:cNvPr>
          <p:cNvSpPr/>
          <p:nvPr/>
        </p:nvSpPr>
        <p:spPr>
          <a:xfrm>
            <a:off x="2486921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80FED8D0-4DBE-B236-5666-A3207C88A67B}"/>
              </a:ext>
            </a:extLst>
          </p:cNvPr>
          <p:cNvSpPr/>
          <p:nvPr/>
        </p:nvSpPr>
        <p:spPr>
          <a:xfrm>
            <a:off x="2486921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F6829452-8CFB-A700-ACCE-17C9388ABA60}"/>
              </a:ext>
            </a:extLst>
          </p:cNvPr>
          <p:cNvSpPr/>
          <p:nvPr/>
        </p:nvSpPr>
        <p:spPr>
          <a:xfrm>
            <a:off x="2970641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C01A2297-8F29-C91A-5822-29C818FEDAD2}"/>
              </a:ext>
            </a:extLst>
          </p:cNvPr>
          <p:cNvSpPr/>
          <p:nvPr/>
        </p:nvSpPr>
        <p:spPr>
          <a:xfrm>
            <a:off x="2970641" y="594249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1BB89A95-3566-78EC-5042-563675C9B041}"/>
              </a:ext>
            </a:extLst>
          </p:cNvPr>
          <p:cNvSpPr/>
          <p:nvPr/>
        </p:nvSpPr>
        <p:spPr>
          <a:xfrm>
            <a:off x="2970641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1C74E4BA-4231-2726-5710-C11BB496A682}"/>
              </a:ext>
            </a:extLst>
          </p:cNvPr>
          <p:cNvSpPr/>
          <p:nvPr/>
        </p:nvSpPr>
        <p:spPr>
          <a:xfrm>
            <a:off x="2970641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6A9BF8AF-4347-0835-4ED3-CB23FE5FC69E}"/>
              </a:ext>
            </a:extLst>
          </p:cNvPr>
          <p:cNvSpPr/>
          <p:nvPr/>
        </p:nvSpPr>
        <p:spPr>
          <a:xfrm>
            <a:off x="3458068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51316764-ACF7-11C2-88C5-CA9A18DD4899}"/>
              </a:ext>
            </a:extLst>
          </p:cNvPr>
          <p:cNvSpPr/>
          <p:nvPr/>
        </p:nvSpPr>
        <p:spPr>
          <a:xfrm>
            <a:off x="3458068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4F7DD56A-D793-32C4-3AC6-CE309DE9978C}"/>
              </a:ext>
            </a:extLst>
          </p:cNvPr>
          <p:cNvSpPr/>
          <p:nvPr/>
        </p:nvSpPr>
        <p:spPr>
          <a:xfrm>
            <a:off x="3458068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B8041577-7C77-975E-F797-A43DF93CC894}"/>
              </a:ext>
            </a:extLst>
          </p:cNvPr>
          <p:cNvSpPr/>
          <p:nvPr/>
        </p:nvSpPr>
        <p:spPr>
          <a:xfrm>
            <a:off x="3458068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8F59C84D-7DE3-F853-4F82-F4ACE02DEC62}"/>
              </a:ext>
            </a:extLst>
          </p:cNvPr>
          <p:cNvCxnSpPr>
            <a:cxnSpLocks/>
            <a:stCxn id="149" idx="6"/>
            <a:endCxn id="153" idx="2"/>
          </p:cNvCxnSpPr>
          <p:nvPr/>
        </p:nvCxnSpPr>
        <p:spPr>
          <a:xfrm>
            <a:off x="3078641" y="59964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CDCE4919-B8CF-ABB0-EDB3-064C2B951AA5}"/>
              </a:ext>
            </a:extLst>
          </p:cNvPr>
          <p:cNvCxnSpPr>
            <a:cxnSpLocks/>
            <a:stCxn id="148" idx="6"/>
            <a:endCxn id="152" idx="2"/>
          </p:cNvCxnSpPr>
          <p:nvPr/>
        </p:nvCxnSpPr>
        <p:spPr>
          <a:xfrm>
            <a:off x="3078641" y="638632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0B59351F-B61A-494B-499A-D940FCC96850}"/>
              </a:ext>
            </a:extLst>
          </p:cNvPr>
          <p:cNvCxnSpPr>
            <a:cxnSpLocks/>
            <a:stCxn id="150" idx="6"/>
            <a:endCxn id="154" idx="2"/>
          </p:cNvCxnSpPr>
          <p:nvPr/>
        </p:nvCxnSpPr>
        <p:spPr>
          <a:xfrm>
            <a:off x="3078641" y="560665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B28A8E0E-1EAC-AC09-A994-8D025AC449F3}"/>
              </a:ext>
            </a:extLst>
          </p:cNvPr>
          <p:cNvCxnSpPr>
            <a:cxnSpLocks/>
            <a:stCxn id="151" idx="6"/>
            <a:endCxn id="155" idx="2"/>
          </p:cNvCxnSpPr>
          <p:nvPr/>
        </p:nvCxnSpPr>
        <p:spPr>
          <a:xfrm>
            <a:off x="3078641" y="52108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50D58DDF-61D1-48EB-2C2C-69D725617F64}"/>
              </a:ext>
            </a:extLst>
          </p:cNvPr>
          <p:cNvCxnSpPr>
            <a:cxnSpLocks/>
            <a:stCxn id="147" idx="6"/>
            <a:endCxn id="151" idx="2"/>
          </p:cNvCxnSpPr>
          <p:nvPr/>
        </p:nvCxnSpPr>
        <p:spPr>
          <a:xfrm>
            <a:off x="2594921" y="52108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F1C702F5-25C2-64F0-EF3F-7DC65791032E}"/>
              </a:ext>
            </a:extLst>
          </p:cNvPr>
          <p:cNvCxnSpPr>
            <a:cxnSpLocks/>
            <a:stCxn id="146" idx="6"/>
            <a:endCxn id="150" idx="2"/>
          </p:cNvCxnSpPr>
          <p:nvPr/>
        </p:nvCxnSpPr>
        <p:spPr>
          <a:xfrm>
            <a:off x="2594921" y="560665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A48C090D-B2CF-DE26-1753-73FA900DB869}"/>
              </a:ext>
            </a:extLst>
          </p:cNvPr>
          <p:cNvCxnSpPr>
            <a:cxnSpLocks/>
            <a:stCxn id="145" idx="6"/>
            <a:endCxn id="149" idx="2"/>
          </p:cNvCxnSpPr>
          <p:nvPr/>
        </p:nvCxnSpPr>
        <p:spPr>
          <a:xfrm>
            <a:off x="2594921" y="59964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DB178E1C-26FF-D4B0-387F-AB38088E90C6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>
            <a:off x="2594921" y="638632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8252BC71-342B-6CAC-F964-F59C19E94E4B}"/>
              </a:ext>
            </a:extLst>
          </p:cNvPr>
          <p:cNvCxnSpPr>
            <a:cxnSpLocks/>
          </p:cNvCxnSpPr>
          <p:nvPr/>
        </p:nvCxnSpPr>
        <p:spPr>
          <a:xfrm>
            <a:off x="4152880" y="4940436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6520FA00-83F7-9535-F7C0-88DD094FB4D3}"/>
              </a:ext>
            </a:extLst>
          </p:cNvPr>
          <p:cNvCxnSpPr>
            <a:cxnSpLocks/>
          </p:cNvCxnSpPr>
          <p:nvPr/>
        </p:nvCxnSpPr>
        <p:spPr>
          <a:xfrm>
            <a:off x="4636750" y="495186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C3E017F1-87DC-28DE-76AB-A268AAD6DFB8}"/>
              </a:ext>
            </a:extLst>
          </p:cNvPr>
          <p:cNvCxnSpPr>
            <a:cxnSpLocks/>
          </p:cNvCxnSpPr>
          <p:nvPr/>
        </p:nvCxnSpPr>
        <p:spPr>
          <a:xfrm flipH="1" flipV="1">
            <a:off x="5113000" y="4896035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13BB89E6-FB42-1961-C499-961E7A7BC544}"/>
              </a:ext>
            </a:extLst>
          </p:cNvPr>
          <p:cNvCxnSpPr>
            <a:cxnSpLocks/>
          </p:cNvCxnSpPr>
          <p:nvPr/>
        </p:nvCxnSpPr>
        <p:spPr>
          <a:xfrm>
            <a:off x="4152880" y="494043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AB5F59FF-ECDD-5432-BCA1-28A63D17C3AF}"/>
              </a:ext>
            </a:extLst>
          </p:cNvPr>
          <p:cNvCxnSpPr>
            <a:cxnSpLocks/>
          </p:cNvCxnSpPr>
          <p:nvPr/>
        </p:nvCxnSpPr>
        <p:spPr>
          <a:xfrm>
            <a:off x="4625275" y="4950619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4" name="椭圆 173">
            <a:extLst>
              <a:ext uri="{FF2B5EF4-FFF2-40B4-BE49-F238E27FC236}">
                <a16:creationId xmlns:a16="http://schemas.microsoft.com/office/drawing/2014/main" id="{D16A63E2-7ACB-4D7C-1EFB-38B49567ECB6}"/>
              </a:ext>
            </a:extLst>
          </p:cNvPr>
          <p:cNvSpPr/>
          <p:nvPr/>
        </p:nvSpPr>
        <p:spPr>
          <a:xfrm>
            <a:off x="4094722" y="633306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50EFC8E8-42B0-7CF0-F244-9191F8FBE996}"/>
              </a:ext>
            </a:extLst>
          </p:cNvPr>
          <p:cNvSpPr/>
          <p:nvPr/>
        </p:nvSpPr>
        <p:spPr>
          <a:xfrm>
            <a:off x="4094722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AF086C02-5A41-EE00-5CFB-EC158027848D}"/>
              </a:ext>
            </a:extLst>
          </p:cNvPr>
          <p:cNvSpPr/>
          <p:nvPr/>
        </p:nvSpPr>
        <p:spPr>
          <a:xfrm>
            <a:off x="4094722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092DCB2F-A694-9FFB-282A-B24F3093EF43}"/>
              </a:ext>
            </a:extLst>
          </p:cNvPr>
          <p:cNvSpPr/>
          <p:nvPr/>
        </p:nvSpPr>
        <p:spPr>
          <a:xfrm>
            <a:off x="4094722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AFCCDEE8-9031-4A98-BE88-A0A6C727BFB9}"/>
              </a:ext>
            </a:extLst>
          </p:cNvPr>
          <p:cNvSpPr/>
          <p:nvPr/>
        </p:nvSpPr>
        <p:spPr>
          <a:xfrm>
            <a:off x="4578442" y="63330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ECE3782A-2575-697B-7E53-DCBC577831EE}"/>
              </a:ext>
            </a:extLst>
          </p:cNvPr>
          <p:cNvSpPr/>
          <p:nvPr/>
        </p:nvSpPr>
        <p:spPr>
          <a:xfrm>
            <a:off x="4578442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81FF1C30-7561-60BE-BC3C-EB1DB2FEF0AA}"/>
              </a:ext>
            </a:extLst>
          </p:cNvPr>
          <p:cNvSpPr/>
          <p:nvPr/>
        </p:nvSpPr>
        <p:spPr>
          <a:xfrm>
            <a:off x="4578442" y="555339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4341EE46-E4B0-7BF1-3324-E9DF439F4667}"/>
              </a:ext>
            </a:extLst>
          </p:cNvPr>
          <p:cNvSpPr/>
          <p:nvPr/>
        </p:nvSpPr>
        <p:spPr>
          <a:xfrm>
            <a:off x="4578442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C1C14D12-1B5F-A9E8-244E-3C7B729F0093}"/>
              </a:ext>
            </a:extLst>
          </p:cNvPr>
          <p:cNvSpPr/>
          <p:nvPr/>
        </p:nvSpPr>
        <p:spPr>
          <a:xfrm>
            <a:off x="5065869" y="63330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>
            <a:extLst>
              <a:ext uri="{FF2B5EF4-FFF2-40B4-BE49-F238E27FC236}">
                <a16:creationId xmlns:a16="http://schemas.microsoft.com/office/drawing/2014/main" id="{EDDDD1DA-35DA-8310-EDB8-235A51C050F3}"/>
              </a:ext>
            </a:extLst>
          </p:cNvPr>
          <p:cNvSpPr/>
          <p:nvPr/>
        </p:nvSpPr>
        <p:spPr>
          <a:xfrm>
            <a:off x="5065869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>
            <a:extLst>
              <a:ext uri="{FF2B5EF4-FFF2-40B4-BE49-F238E27FC236}">
                <a16:creationId xmlns:a16="http://schemas.microsoft.com/office/drawing/2014/main" id="{F2D3D28F-C6A3-2AB2-4AD5-970FA1A22A54}"/>
              </a:ext>
            </a:extLst>
          </p:cNvPr>
          <p:cNvSpPr/>
          <p:nvPr/>
        </p:nvSpPr>
        <p:spPr>
          <a:xfrm>
            <a:off x="5065869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E09F5FA9-094D-90C9-679A-4172BC0846D7}"/>
              </a:ext>
            </a:extLst>
          </p:cNvPr>
          <p:cNvSpPr/>
          <p:nvPr/>
        </p:nvSpPr>
        <p:spPr>
          <a:xfrm>
            <a:off x="5065869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74DCB8D5-A008-F7FD-5B09-A09BB83C228F}"/>
              </a:ext>
            </a:extLst>
          </p:cNvPr>
          <p:cNvCxnSpPr>
            <a:cxnSpLocks/>
            <a:stCxn id="179" idx="6"/>
            <a:endCxn id="183" idx="2"/>
          </p:cNvCxnSpPr>
          <p:nvPr/>
        </p:nvCxnSpPr>
        <p:spPr>
          <a:xfrm>
            <a:off x="4686442" y="59972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889BA8D4-1E9B-FD97-D4CA-B17D5241F65D}"/>
              </a:ext>
            </a:extLst>
          </p:cNvPr>
          <p:cNvCxnSpPr>
            <a:cxnSpLocks/>
            <a:stCxn id="178" idx="6"/>
            <a:endCxn id="182" idx="2"/>
          </p:cNvCxnSpPr>
          <p:nvPr/>
        </p:nvCxnSpPr>
        <p:spPr>
          <a:xfrm>
            <a:off x="4686442" y="638706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701A304D-8684-6886-D5CC-636FBAB3A641}"/>
              </a:ext>
            </a:extLst>
          </p:cNvPr>
          <p:cNvCxnSpPr>
            <a:cxnSpLocks/>
            <a:stCxn id="180" idx="6"/>
            <a:endCxn id="184" idx="2"/>
          </p:cNvCxnSpPr>
          <p:nvPr/>
        </p:nvCxnSpPr>
        <p:spPr>
          <a:xfrm>
            <a:off x="4686442" y="560739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DB9A7E8F-B07E-A7C7-82A9-EDA72E57C731}"/>
              </a:ext>
            </a:extLst>
          </p:cNvPr>
          <p:cNvCxnSpPr>
            <a:cxnSpLocks/>
            <a:stCxn id="181" idx="6"/>
            <a:endCxn id="185" idx="2"/>
          </p:cNvCxnSpPr>
          <p:nvPr/>
        </p:nvCxnSpPr>
        <p:spPr>
          <a:xfrm>
            <a:off x="4686442" y="52116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0BA61C17-7626-1705-0AEB-4F44AB39102B}"/>
              </a:ext>
            </a:extLst>
          </p:cNvPr>
          <p:cNvCxnSpPr>
            <a:cxnSpLocks/>
            <a:stCxn id="177" idx="6"/>
            <a:endCxn id="181" idx="2"/>
          </p:cNvCxnSpPr>
          <p:nvPr/>
        </p:nvCxnSpPr>
        <p:spPr>
          <a:xfrm>
            <a:off x="4202722" y="52116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D34D8917-96E6-FF1E-FC98-321C2235AEBF}"/>
              </a:ext>
            </a:extLst>
          </p:cNvPr>
          <p:cNvCxnSpPr>
            <a:cxnSpLocks/>
            <a:stCxn id="176" idx="6"/>
            <a:endCxn id="180" idx="2"/>
          </p:cNvCxnSpPr>
          <p:nvPr/>
        </p:nvCxnSpPr>
        <p:spPr>
          <a:xfrm>
            <a:off x="4202722" y="560739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FEF25774-6D9F-097E-F0DF-53148AEAB383}"/>
              </a:ext>
            </a:extLst>
          </p:cNvPr>
          <p:cNvCxnSpPr>
            <a:cxnSpLocks/>
            <a:stCxn id="175" idx="6"/>
            <a:endCxn id="179" idx="2"/>
          </p:cNvCxnSpPr>
          <p:nvPr/>
        </p:nvCxnSpPr>
        <p:spPr>
          <a:xfrm>
            <a:off x="4202722" y="59972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0E428271-6217-0615-5264-140AAB8833FE}"/>
              </a:ext>
            </a:extLst>
          </p:cNvPr>
          <p:cNvCxnSpPr>
            <a:cxnSpLocks/>
            <a:stCxn id="174" idx="6"/>
            <a:endCxn id="178" idx="2"/>
          </p:cNvCxnSpPr>
          <p:nvPr/>
        </p:nvCxnSpPr>
        <p:spPr>
          <a:xfrm>
            <a:off x="4202722" y="638706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C5BE4E1F-C149-B225-1E7E-18F275FB5C18}"/>
              </a:ext>
            </a:extLst>
          </p:cNvPr>
          <p:cNvCxnSpPr>
            <a:cxnSpLocks/>
          </p:cNvCxnSpPr>
          <p:nvPr/>
        </p:nvCxnSpPr>
        <p:spPr>
          <a:xfrm>
            <a:off x="5820860" y="4939700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CA0E474D-2AD9-FEB5-B624-D07520B6EC86}"/>
              </a:ext>
            </a:extLst>
          </p:cNvPr>
          <p:cNvCxnSpPr>
            <a:cxnSpLocks/>
          </p:cNvCxnSpPr>
          <p:nvPr/>
        </p:nvCxnSpPr>
        <p:spPr>
          <a:xfrm>
            <a:off x="6304730" y="495113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6A0CAB18-7EE6-28CF-3A71-215B1027363B}"/>
              </a:ext>
            </a:extLst>
          </p:cNvPr>
          <p:cNvCxnSpPr>
            <a:cxnSpLocks/>
          </p:cNvCxnSpPr>
          <p:nvPr/>
        </p:nvCxnSpPr>
        <p:spPr>
          <a:xfrm flipH="1" flipV="1">
            <a:off x="6780980" y="4895299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>
            <a:extLst>
              <a:ext uri="{FF2B5EF4-FFF2-40B4-BE49-F238E27FC236}">
                <a16:creationId xmlns:a16="http://schemas.microsoft.com/office/drawing/2014/main" id="{46AF34A9-2655-9647-2C4D-3752B2603CD7}"/>
              </a:ext>
            </a:extLst>
          </p:cNvPr>
          <p:cNvCxnSpPr>
            <a:cxnSpLocks/>
          </p:cNvCxnSpPr>
          <p:nvPr/>
        </p:nvCxnSpPr>
        <p:spPr>
          <a:xfrm>
            <a:off x="5820860" y="493970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>
            <a:extLst>
              <a:ext uri="{FF2B5EF4-FFF2-40B4-BE49-F238E27FC236}">
                <a16:creationId xmlns:a16="http://schemas.microsoft.com/office/drawing/2014/main" id="{3EA06FA8-EABD-51B6-A7C8-35987F58339D}"/>
              </a:ext>
            </a:extLst>
          </p:cNvPr>
          <p:cNvCxnSpPr>
            <a:cxnSpLocks/>
          </p:cNvCxnSpPr>
          <p:nvPr/>
        </p:nvCxnSpPr>
        <p:spPr>
          <a:xfrm>
            <a:off x="6293255" y="4949883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椭圆 211">
            <a:extLst>
              <a:ext uri="{FF2B5EF4-FFF2-40B4-BE49-F238E27FC236}">
                <a16:creationId xmlns:a16="http://schemas.microsoft.com/office/drawing/2014/main" id="{5A5CA3E6-41CA-7AB2-EA23-91AFA2BE104E}"/>
              </a:ext>
            </a:extLst>
          </p:cNvPr>
          <p:cNvSpPr/>
          <p:nvPr/>
        </p:nvSpPr>
        <p:spPr>
          <a:xfrm>
            <a:off x="5762702" y="633232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C26E64CF-25AC-8698-9631-D39087D76570}"/>
              </a:ext>
            </a:extLst>
          </p:cNvPr>
          <p:cNvSpPr/>
          <p:nvPr/>
        </p:nvSpPr>
        <p:spPr>
          <a:xfrm>
            <a:off x="5762702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>
            <a:extLst>
              <a:ext uri="{FF2B5EF4-FFF2-40B4-BE49-F238E27FC236}">
                <a16:creationId xmlns:a16="http://schemas.microsoft.com/office/drawing/2014/main" id="{2AB1D166-27B7-9670-FE23-D4649208E38C}"/>
              </a:ext>
            </a:extLst>
          </p:cNvPr>
          <p:cNvSpPr/>
          <p:nvPr/>
        </p:nvSpPr>
        <p:spPr>
          <a:xfrm>
            <a:off x="5762702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>
            <a:extLst>
              <a:ext uri="{FF2B5EF4-FFF2-40B4-BE49-F238E27FC236}">
                <a16:creationId xmlns:a16="http://schemas.microsoft.com/office/drawing/2014/main" id="{8F4C42D2-BC67-5EE1-6C14-372D0D9FC2B9}"/>
              </a:ext>
            </a:extLst>
          </p:cNvPr>
          <p:cNvSpPr/>
          <p:nvPr/>
        </p:nvSpPr>
        <p:spPr>
          <a:xfrm>
            <a:off x="5762702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>
            <a:extLst>
              <a:ext uri="{FF2B5EF4-FFF2-40B4-BE49-F238E27FC236}">
                <a16:creationId xmlns:a16="http://schemas.microsoft.com/office/drawing/2014/main" id="{B7662DDF-D4EF-1A94-A629-C29D262FEA43}"/>
              </a:ext>
            </a:extLst>
          </p:cNvPr>
          <p:cNvSpPr/>
          <p:nvPr/>
        </p:nvSpPr>
        <p:spPr>
          <a:xfrm>
            <a:off x="6246422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>
            <a:extLst>
              <a:ext uri="{FF2B5EF4-FFF2-40B4-BE49-F238E27FC236}">
                <a16:creationId xmlns:a16="http://schemas.microsoft.com/office/drawing/2014/main" id="{0EC44AAF-61B9-3E9B-CF4C-993633601E26}"/>
              </a:ext>
            </a:extLst>
          </p:cNvPr>
          <p:cNvSpPr/>
          <p:nvPr/>
        </p:nvSpPr>
        <p:spPr>
          <a:xfrm>
            <a:off x="6246422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>
            <a:extLst>
              <a:ext uri="{FF2B5EF4-FFF2-40B4-BE49-F238E27FC236}">
                <a16:creationId xmlns:a16="http://schemas.microsoft.com/office/drawing/2014/main" id="{4027F75F-54F7-E66C-DFFE-9961D4929AD1}"/>
              </a:ext>
            </a:extLst>
          </p:cNvPr>
          <p:cNvSpPr/>
          <p:nvPr/>
        </p:nvSpPr>
        <p:spPr>
          <a:xfrm>
            <a:off x="6246422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>
            <a:extLst>
              <a:ext uri="{FF2B5EF4-FFF2-40B4-BE49-F238E27FC236}">
                <a16:creationId xmlns:a16="http://schemas.microsoft.com/office/drawing/2014/main" id="{6B2922F7-B79C-6C25-0698-78D93E6FDAC7}"/>
              </a:ext>
            </a:extLst>
          </p:cNvPr>
          <p:cNvSpPr/>
          <p:nvPr/>
        </p:nvSpPr>
        <p:spPr>
          <a:xfrm>
            <a:off x="6246422" y="515689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>
            <a:extLst>
              <a:ext uri="{FF2B5EF4-FFF2-40B4-BE49-F238E27FC236}">
                <a16:creationId xmlns:a16="http://schemas.microsoft.com/office/drawing/2014/main" id="{60770A9D-B253-8693-0EC5-384CB162607B}"/>
              </a:ext>
            </a:extLst>
          </p:cNvPr>
          <p:cNvSpPr/>
          <p:nvPr/>
        </p:nvSpPr>
        <p:spPr>
          <a:xfrm>
            <a:off x="6733849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>
            <a:extLst>
              <a:ext uri="{FF2B5EF4-FFF2-40B4-BE49-F238E27FC236}">
                <a16:creationId xmlns:a16="http://schemas.microsoft.com/office/drawing/2014/main" id="{FB6F6FC3-CC92-AF65-D7DC-D220B5A63F1B}"/>
              </a:ext>
            </a:extLst>
          </p:cNvPr>
          <p:cNvSpPr/>
          <p:nvPr/>
        </p:nvSpPr>
        <p:spPr>
          <a:xfrm>
            <a:off x="6733849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>
            <a:extLst>
              <a:ext uri="{FF2B5EF4-FFF2-40B4-BE49-F238E27FC236}">
                <a16:creationId xmlns:a16="http://schemas.microsoft.com/office/drawing/2014/main" id="{C767A1EF-FEEA-8068-E16B-2A6EAE24E87E}"/>
              </a:ext>
            </a:extLst>
          </p:cNvPr>
          <p:cNvSpPr/>
          <p:nvPr/>
        </p:nvSpPr>
        <p:spPr>
          <a:xfrm>
            <a:off x="6733849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DA98955E-22CA-BA6B-E7A8-ACABC2A85B26}"/>
              </a:ext>
            </a:extLst>
          </p:cNvPr>
          <p:cNvSpPr/>
          <p:nvPr/>
        </p:nvSpPr>
        <p:spPr>
          <a:xfrm>
            <a:off x="6733849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7C886562-0338-0A03-4F3A-069E71C62493}"/>
              </a:ext>
            </a:extLst>
          </p:cNvPr>
          <p:cNvCxnSpPr>
            <a:cxnSpLocks/>
            <a:stCxn id="217" idx="6"/>
            <a:endCxn id="221" idx="2"/>
          </p:cNvCxnSpPr>
          <p:nvPr/>
        </p:nvCxnSpPr>
        <p:spPr>
          <a:xfrm>
            <a:off x="6354422" y="59964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78F37C60-E687-8929-E1C0-ABCA58A06FD2}"/>
              </a:ext>
            </a:extLst>
          </p:cNvPr>
          <p:cNvCxnSpPr>
            <a:cxnSpLocks/>
            <a:stCxn id="216" idx="6"/>
            <a:endCxn id="220" idx="2"/>
          </p:cNvCxnSpPr>
          <p:nvPr/>
        </p:nvCxnSpPr>
        <p:spPr>
          <a:xfrm>
            <a:off x="6354422" y="638632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B148C55C-688A-1559-CADA-F51A5B9A0CEA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>
            <a:off x="6354422" y="560665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37BD98C1-18BA-FF96-871A-51CDEE29032E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>
            <a:off x="6354422" y="52108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F9E943F3-94BB-55B2-4C13-9B418A467961}"/>
              </a:ext>
            </a:extLst>
          </p:cNvPr>
          <p:cNvCxnSpPr>
            <a:cxnSpLocks/>
            <a:stCxn id="215" idx="6"/>
            <a:endCxn id="219" idx="2"/>
          </p:cNvCxnSpPr>
          <p:nvPr/>
        </p:nvCxnSpPr>
        <p:spPr>
          <a:xfrm>
            <a:off x="5870702" y="52108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A074513D-6C86-D1B5-DEF3-F531045B6FDB}"/>
              </a:ext>
            </a:extLst>
          </p:cNvPr>
          <p:cNvCxnSpPr>
            <a:cxnSpLocks/>
            <a:stCxn id="214" idx="6"/>
            <a:endCxn id="218" idx="2"/>
          </p:cNvCxnSpPr>
          <p:nvPr/>
        </p:nvCxnSpPr>
        <p:spPr>
          <a:xfrm>
            <a:off x="5870702" y="560665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945181CB-5968-6695-7848-B6F6ED7E2E6E}"/>
              </a:ext>
            </a:extLst>
          </p:cNvPr>
          <p:cNvCxnSpPr>
            <a:cxnSpLocks/>
            <a:stCxn id="213" idx="6"/>
            <a:endCxn id="217" idx="2"/>
          </p:cNvCxnSpPr>
          <p:nvPr/>
        </p:nvCxnSpPr>
        <p:spPr>
          <a:xfrm>
            <a:off x="5870702" y="59964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E158B234-5466-3541-3F7F-830740DDB4E4}"/>
              </a:ext>
            </a:extLst>
          </p:cNvPr>
          <p:cNvCxnSpPr>
            <a:cxnSpLocks/>
            <a:stCxn id="212" idx="6"/>
            <a:endCxn id="216" idx="2"/>
          </p:cNvCxnSpPr>
          <p:nvPr/>
        </p:nvCxnSpPr>
        <p:spPr>
          <a:xfrm>
            <a:off x="5870702" y="638632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074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790E81C-7BB1-88FA-67E6-06665E50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141"/>
            <a:ext cx="9144000" cy="36248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53444B-A1EE-11CE-3684-C2A60A7E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mitigate finite effect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7E113B-0CD5-E856-CA2F-40B4D492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C34541-C87D-3857-00AD-9BDA968F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" y="1405071"/>
            <a:ext cx="7852528" cy="17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3B2C2-32B5-F17D-7AF3-EFA8125B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+mj-lt"/>
              </a:rPr>
              <a:t>Geometric Sums of Transfer Matrices(1/3)</a:t>
            </a:r>
            <a:endParaRPr lang="zh-CN" altLang="en-US" sz="3600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B2C26-3AE2-FA67-B3C9-9A1F06C8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Geometric Sums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decomposition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825CC4-1245-F788-0954-59701032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PHYSICAL REVIEW B 97, 045145 (2018)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F0891C-8B72-B2B5-9E9F-78B14816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5D7A63-2EBD-24C0-85DF-D76860C8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492" y="1835575"/>
            <a:ext cx="3581710" cy="7011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44F4F7-FED4-60F5-EB7C-A1441174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210" y="2029554"/>
            <a:ext cx="693480" cy="220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A77D10-18E0-841B-84E8-EBD8CD8D7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57" y="3107466"/>
            <a:ext cx="2057578" cy="8916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71CC19-2A06-EEED-1A4D-8555E6BA3D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72"/>
          <a:stretch/>
        </p:blipFill>
        <p:spPr>
          <a:xfrm>
            <a:off x="6567833" y="3137896"/>
            <a:ext cx="1265030" cy="301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715A82-7C7E-33A5-5C5B-93F1E0EFC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976" y="3649901"/>
            <a:ext cx="769687" cy="297206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40CB7C7-1C48-03DA-5E60-35F435F21995}"/>
              </a:ext>
            </a:extLst>
          </p:cNvPr>
          <p:cNvSpPr/>
          <p:nvPr/>
        </p:nvSpPr>
        <p:spPr>
          <a:xfrm>
            <a:off x="6513777" y="2935005"/>
            <a:ext cx="2372771" cy="122259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D631BD1-6DD9-1F0B-F769-0408E25A0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821" y="3083198"/>
            <a:ext cx="3200677" cy="8839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73FA0C0-7435-6473-19BE-5FCBD246D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9532" y="3669696"/>
            <a:ext cx="993520" cy="2774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6CCFC5B-1DAB-797C-1E9E-F617DE96F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629" y="4325645"/>
            <a:ext cx="4938188" cy="1905165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A9C9359-6312-5CA8-50AE-98A5D327510F}"/>
              </a:ext>
            </a:extLst>
          </p:cNvPr>
          <p:cNvSpPr/>
          <p:nvPr/>
        </p:nvSpPr>
        <p:spPr>
          <a:xfrm>
            <a:off x="6513777" y="1541579"/>
            <a:ext cx="2372772" cy="11969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1BCA347-59DB-1C77-7FF3-077071F44CD1}"/>
              </a:ext>
            </a:extLst>
          </p:cNvPr>
          <p:cNvCxnSpPr>
            <a:cxnSpLocks/>
          </p:cNvCxnSpPr>
          <p:nvPr/>
        </p:nvCxnSpPr>
        <p:spPr>
          <a:xfrm flipV="1">
            <a:off x="2290439" y="6036816"/>
            <a:ext cx="506796" cy="25104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73B5082-9249-A815-3E9A-A15F012D2AF7}"/>
              </a:ext>
            </a:extLst>
          </p:cNvPr>
          <p:cNvSpPr txBox="1"/>
          <p:nvPr/>
        </p:nvSpPr>
        <p:spPr>
          <a:xfrm>
            <a:off x="1278702" y="6287865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divergent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F3EFF52-FFB4-FC50-A1EA-16AFC29ECE64}"/>
              </a:ext>
            </a:extLst>
          </p:cNvPr>
          <p:cNvCxnSpPr>
            <a:cxnSpLocks/>
          </p:cNvCxnSpPr>
          <p:nvPr/>
        </p:nvCxnSpPr>
        <p:spPr>
          <a:xfrm flipV="1">
            <a:off x="7555611" y="2019885"/>
            <a:ext cx="0" cy="1843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6AABDE0F-94BF-5F77-80D2-CCAE6EED5C4C}"/>
                  </a:ext>
                </a:extLst>
              </p:cNvPr>
              <p:cNvSpPr/>
              <p:nvPr/>
            </p:nvSpPr>
            <p:spPr>
              <a:xfrm>
                <a:off x="7379890" y="1654760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6AABDE0F-94BF-5F77-80D2-CCAE6EED5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890" y="1654760"/>
                <a:ext cx="351439" cy="361629"/>
              </a:xfrm>
              <a:prstGeom prst="roundRect">
                <a:avLst/>
              </a:prstGeom>
              <a:blipFill>
                <a:blip r:embed="rId10"/>
                <a:stretch>
                  <a:fillRect l="-16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1255DE32-DFF0-A90A-93FB-78B9CE482127}"/>
                  </a:ext>
                </a:extLst>
              </p:cNvPr>
              <p:cNvSpPr/>
              <p:nvPr/>
            </p:nvSpPr>
            <p:spPr>
              <a:xfrm>
                <a:off x="7379889" y="2219811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1255DE32-DFF0-A90A-93FB-78B9CE482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889" y="2219811"/>
                <a:ext cx="351439" cy="361629"/>
              </a:xfrm>
              <a:prstGeom prst="roundRect">
                <a:avLst/>
              </a:prstGeom>
              <a:blipFill>
                <a:blip r:embed="rId11"/>
                <a:stretch>
                  <a:fillRect l="-1355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9BF944-F8EF-27D6-78F6-963ABE5D1E70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731328" y="240062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D57B346-71BF-1553-8B24-B941C4EA74A6}"/>
              </a:ext>
            </a:extLst>
          </p:cNvPr>
          <p:cNvCxnSpPr>
            <a:cxnSpLocks/>
          </p:cNvCxnSpPr>
          <p:nvPr/>
        </p:nvCxnSpPr>
        <p:spPr>
          <a:xfrm flipV="1">
            <a:off x="7731327" y="1840666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E553FF8-ED0C-19FD-628B-92C314F7ED59}"/>
              </a:ext>
            </a:extLst>
          </p:cNvPr>
          <p:cNvCxnSpPr>
            <a:cxnSpLocks/>
          </p:cNvCxnSpPr>
          <p:nvPr/>
        </p:nvCxnSpPr>
        <p:spPr>
          <a:xfrm flipV="1">
            <a:off x="7200974" y="1835573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6897CC7-604D-8A75-B2A6-14C040679A17}"/>
              </a:ext>
            </a:extLst>
          </p:cNvPr>
          <p:cNvCxnSpPr>
            <a:cxnSpLocks/>
          </p:cNvCxnSpPr>
          <p:nvPr/>
        </p:nvCxnSpPr>
        <p:spPr>
          <a:xfrm flipV="1">
            <a:off x="7200973" y="240824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1D6FAB3-179B-AFDD-ABA0-9AFCD31A99C3}"/>
                  </a:ext>
                </a:extLst>
              </p:cNvPr>
              <p:cNvSpPr txBox="1"/>
              <p:nvPr/>
            </p:nvSpPr>
            <p:spPr>
              <a:xfrm>
                <a:off x="6640970" y="1918354"/>
                <a:ext cx="622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1D6FAB3-179B-AFDD-ABA0-9AFCD31A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970" y="1918354"/>
                <a:ext cx="622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834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1E0F2-1C16-CCA3-F8B0-4B4A4C5E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asymptotic behavior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8F3596-41F5-BA6C-FBDA-B1EDA1EA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5588AD-CE4F-95D1-33F9-5E8930CA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3D2A9B-D722-8C00-239C-C650BB11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355"/>
            <a:ext cx="9144000" cy="49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58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AC1B848-A66F-AB1A-398B-1DA48B9B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31" y="1917764"/>
            <a:ext cx="7371582" cy="4773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0FFC43B-2CD3-8372-C9DD-5EF1099F52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Prepare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model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0FFC43B-2CD3-8372-C9DD-5EF1099F5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893F0-B3DC-E96E-80C8-C16BAEB4D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D12FCA-A556-BA79-B558-5454A260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208"/>
            <a:ext cx="3086100" cy="365125"/>
          </a:xfrm>
        </p:spPr>
        <p:txBody>
          <a:bodyPr/>
          <a:lstStyle/>
          <a:p>
            <a:r>
              <a:rPr lang="en-US" altLang="zh-CN" dirty="0"/>
              <a:t>PRL 113, 027201 (2014)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5F5B02-89AB-380C-3F81-0CCAEC19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70E780-1EF5-3787-9D15-4A1C5961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3" y="1358434"/>
            <a:ext cx="3516176" cy="795740"/>
          </a:xfrm>
          <a:prstGeom prst="rect">
            <a:avLst/>
          </a:prstGeom>
        </p:spPr>
      </p:pic>
      <p:sp>
        <p:nvSpPr>
          <p:cNvPr id="12" name="页脚占位符 3">
            <a:extLst>
              <a:ext uri="{FF2B5EF4-FFF2-40B4-BE49-F238E27FC236}">
                <a16:creationId xmlns:a16="http://schemas.microsoft.com/office/drawing/2014/main" id="{F6113294-E245-E524-3E00-CD7189A0E912}"/>
              </a:ext>
            </a:extLst>
          </p:cNvPr>
          <p:cNvSpPr txBox="1">
            <a:spLocks/>
          </p:cNvSpPr>
          <p:nvPr/>
        </p:nvSpPr>
        <p:spPr>
          <a:xfrm>
            <a:off x="-919673" y="634126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633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C1EF9-9403-1FDE-9595-13F216CF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4 site ground energy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59B173-9FBC-F89D-E6FF-2C07FE92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C194FE-0498-4C06-9353-EACC306B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009"/>
            <a:ext cx="9144000" cy="4534552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B74F0499-9381-DED7-BFB3-6F8984EE8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592" y="0"/>
            <a:ext cx="1932408" cy="23182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B48E5AF-5A42-0FC7-FB28-C1AA9134FC5D}"/>
              </a:ext>
            </a:extLst>
          </p:cNvPr>
          <p:cNvSpPr txBox="1"/>
          <p:nvPr/>
        </p:nvSpPr>
        <p:spPr>
          <a:xfrm>
            <a:off x="886046" y="1438940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Heisenberg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162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58199E3A-EB1A-0D90-28B0-4678962A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089"/>
            <a:ext cx="9144000" cy="46623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F6C1EF9-9403-1FDE-9595-13F216CF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4 site ground energy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59B173-9FBC-F89D-E6FF-2C07FE92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2529BAD-C702-24D9-5D63-1C4E892E826F}"/>
                  </a:ext>
                </a:extLst>
              </p:cNvPr>
              <p:cNvSpPr txBox="1"/>
              <p:nvPr/>
            </p:nvSpPr>
            <p:spPr>
              <a:xfrm>
                <a:off x="886046" y="1438940"/>
                <a:ext cx="876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2529BAD-C702-24D9-5D63-1C4E892E8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46" y="1438940"/>
                <a:ext cx="876714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>
            <a:extLst>
              <a:ext uri="{FF2B5EF4-FFF2-40B4-BE49-F238E27FC236}">
                <a16:creationId xmlns:a16="http://schemas.microsoft.com/office/drawing/2014/main" id="{ECB249A9-97DB-514E-D159-4292B6B13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1592" y="0"/>
            <a:ext cx="1932408" cy="2318219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ACB07F4-4EB9-43AC-CCC3-2EC099435F1E}"/>
              </a:ext>
            </a:extLst>
          </p:cNvPr>
          <p:cNvCxnSpPr>
            <a:cxnSpLocks/>
          </p:cNvCxnSpPr>
          <p:nvPr/>
        </p:nvCxnSpPr>
        <p:spPr>
          <a:xfrm>
            <a:off x="7569200" y="802793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F7EE24B-260B-7AF7-B67C-76B26A7BFECF}"/>
              </a:ext>
            </a:extLst>
          </p:cNvPr>
          <p:cNvCxnSpPr>
            <a:cxnSpLocks/>
          </p:cNvCxnSpPr>
          <p:nvPr/>
        </p:nvCxnSpPr>
        <p:spPr>
          <a:xfrm flipV="1">
            <a:off x="7569200" y="793034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1BF9C82-86C4-A59B-C9D2-0A8EF4BD5DEC}"/>
              </a:ext>
            </a:extLst>
          </p:cNvPr>
          <p:cNvCxnSpPr>
            <a:cxnSpLocks/>
          </p:cNvCxnSpPr>
          <p:nvPr/>
        </p:nvCxnSpPr>
        <p:spPr>
          <a:xfrm>
            <a:off x="8037830" y="807135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D69C5B4-2868-64CE-EDE1-9EB42CD52B8C}"/>
              </a:ext>
            </a:extLst>
          </p:cNvPr>
          <p:cNvCxnSpPr>
            <a:cxnSpLocks/>
          </p:cNvCxnSpPr>
          <p:nvPr/>
        </p:nvCxnSpPr>
        <p:spPr>
          <a:xfrm flipV="1">
            <a:off x="8037830" y="797376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EC2AA3E-82D5-8C50-4975-ACEF8C07F501}"/>
              </a:ext>
            </a:extLst>
          </p:cNvPr>
          <p:cNvCxnSpPr>
            <a:cxnSpLocks/>
          </p:cNvCxnSpPr>
          <p:nvPr/>
        </p:nvCxnSpPr>
        <p:spPr>
          <a:xfrm>
            <a:off x="8496403" y="807135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DD0EBB6-065C-5605-8624-F00465E262F0}"/>
              </a:ext>
            </a:extLst>
          </p:cNvPr>
          <p:cNvCxnSpPr>
            <a:cxnSpLocks/>
          </p:cNvCxnSpPr>
          <p:nvPr/>
        </p:nvCxnSpPr>
        <p:spPr>
          <a:xfrm flipV="1">
            <a:off x="8496403" y="797376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BE8A3BF-285E-ADA3-78AB-6A791D5F3B9E}"/>
              </a:ext>
            </a:extLst>
          </p:cNvPr>
          <p:cNvCxnSpPr>
            <a:cxnSpLocks/>
          </p:cNvCxnSpPr>
          <p:nvPr/>
        </p:nvCxnSpPr>
        <p:spPr>
          <a:xfrm>
            <a:off x="7569200" y="1268647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111823A-FB31-DFCF-06DE-4135BD11C9CA}"/>
              </a:ext>
            </a:extLst>
          </p:cNvPr>
          <p:cNvCxnSpPr>
            <a:cxnSpLocks/>
          </p:cNvCxnSpPr>
          <p:nvPr/>
        </p:nvCxnSpPr>
        <p:spPr>
          <a:xfrm flipV="1">
            <a:off x="7569200" y="1258888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A6C4D8-39AE-23CE-4F30-74A9B3B1E852}"/>
              </a:ext>
            </a:extLst>
          </p:cNvPr>
          <p:cNvCxnSpPr>
            <a:cxnSpLocks/>
          </p:cNvCxnSpPr>
          <p:nvPr/>
        </p:nvCxnSpPr>
        <p:spPr>
          <a:xfrm>
            <a:off x="8037830" y="1272989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6560A89-D4B2-204D-3226-41C17AD6C5DE}"/>
              </a:ext>
            </a:extLst>
          </p:cNvPr>
          <p:cNvCxnSpPr>
            <a:cxnSpLocks/>
          </p:cNvCxnSpPr>
          <p:nvPr/>
        </p:nvCxnSpPr>
        <p:spPr>
          <a:xfrm flipV="1">
            <a:off x="8037830" y="1263230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CC0BB35-C1CF-E4C3-280F-AA0E146FA7FF}"/>
              </a:ext>
            </a:extLst>
          </p:cNvPr>
          <p:cNvCxnSpPr>
            <a:cxnSpLocks/>
          </p:cNvCxnSpPr>
          <p:nvPr/>
        </p:nvCxnSpPr>
        <p:spPr>
          <a:xfrm>
            <a:off x="8496403" y="1272989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A42E036-454C-8A6F-5CAF-E159DE1CE87C}"/>
              </a:ext>
            </a:extLst>
          </p:cNvPr>
          <p:cNvCxnSpPr>
            <a:cxnSpLocks/>
          </p:cNvCxnSpPr>
          <p:nvPr/>
        </p:nvCxnSpPr>
        <p:spPr>
          <a:xfrm flipV="1">
            <a:off x="8496403" y="1263230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3EF2329-39C4-6BD8-3C2F-79DAAB792E12}"/>
              </a:ext>
            </a:extLst>
          </p:cNvPr>
          <p:cNvCxnSpPr>
            <a:cxnSpLocks/>
          </p:cNvCxnSpPr>
          <p:nvPr/>
        </p:nvCxnSpPr>
        <p:spPr>
          <a:xfrm>
            <a:off x="7569200" y="344372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3355DB2-3A98-4B04-99C9-6BBC5176FCD4}"/>
              </a:ext>
            </a:extLst>
          </p:cNvPr>
          <p:cNvCxnSpPr>
            <a:cxnSpLocks/>
          </p:cNvCxnSpPr>
          <p:nvPr/>
        </p:nvCxnSpPr>
        <p:spPr>
          <a:xfrm flipV="1">
            <a:off x="7569200" y="334613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AF47C9D-263B-68D3-B22E-CB1D1DDFFF44}"/>
              </a:ext>
            </a:extLst>
          </p:cNvPr>
          <p:cNvCxnSpPr>
            <a:cxnSpLocks/>
          </p:cNvCxnSpPr>
          <p:nvPr/>
        </p:nvCxnSpPr>
        <p:spPr>
          <a:xfrm>
            <a:off x="8037830" y="348714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7C848DF-0289-FCBD-6072-0A8D5B5B5EE4}"/>
              </a:ext>
            </a:extLst>
          </p:cNvPr>
          <p:cNvCxnSpPr>
            <a:cxnSpLocks/>
          </p:cNvCxnSpPr>
          <p:nvPr/>
        </p:nvCxnSpPr>
        <p:spPr>
          <a:xfrm flipV="1">
            <a:off x="8037830" y="338955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25F59CA-958A-222F-4802-B121115BD36D}"/>
              </a:ext>
            </a:extLst>
          </p:cNvPr>
          <p:cNvCxnSpPr>
            <a:cxnSpLocks/>
          </p:cNvCxnSpPr>
          <p:nvPr/>
        </p:nvCxnSpPr>
        <p:spPr>
          <a:xfrm>
            <a:off x="8496403" y="348714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56E2501-6718-6A00-CBAF-3FCF11463513}"/>
              </a:ext>
            </a:extLst>
          </p:cNvPr>
          <p:cNvCxnSpPr>
            <a:cxnSpLocks/>
          </p:cNvCxnSpPr>
          <p:nvPr/>
        </p:nvCxnSpPr>
        <p:spPr>
          <a:xfrm flipV="1">
            <a:off x="8496403" y="338955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84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文本框 173">
            <a:extLst>
              <a:ext uri="{FF2B5EF4-FFF2-40B4-BE49-F238E27FC236}">
                <a16:creationId xmlns:a16="http://schemas.microsoft.com/office/drawing/2014/main" id="{6A5ABA89-4175-09FD-C549-F25722E2A258}"/>
              </a:ext>
            </a:extLst>
          </p:cNvPr>
          <p:cNvSpPr txBox="1"/>
          <p:nvPr/>
        </p:nvSpPr>
        <p:spPr>
          <a:xfrm>
            <a:off x="687411" y="1277140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3D9BDF-9990-5AF6-0B37-5B41FA0A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</a:rPr>
              <a:t>MPO from MP diagram </a:t>
            </a:r>
            <a:endParaRPr lang="zh-CN" altLang="en-US" sz="4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0591F2-E394-AB72-28E5-F350EFB3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CC69D31-2C53-FD80-3B00-AB2C7B01C119}"/>
              </a:ext>
            </a:extLst>
          </p:cNvPr>
          <p:cNvSpPr/>
          <p:nvPr/>
        </p:nvSpPr>
        <p:spPr>
          <a:xfrm>
            <a:off x="52982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DE80276-2462-B9A4-7E1E-DD738C19A126}"/>
              </a:ext>
            </a:extLst>
          </p:cNvPr>
          <p:cNvSpPr/>
          <p:nvPr/>
        </p:nvSpPr>
        <p:spPr>
          <a:xfrm>
            <a:off x="86563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B91C737-4DFC-B327-4D5C-4623F5E62040}"/>
              </a:ext>
            </a:extLst>
          </p:cNvPr>
          <p:cNvSpPr/>
          <p:nvPr/>
        </p:nvSpPr>
        <p:spPr>
          <a:xfrm>
            <a:off x="120144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8480C5D-4E9B-80EA-C572-5E0C077D2E27}"/>
              </a:ext>
            </a:extLst>
          </p:cNvPr>
          <p:cNvCxnSpPr>
            <a:cxnSpLocks/>
          </p:cNvCxnSpPr>
          <p:nvPr/>
        </p:nvCxnSpPr>
        <p:spPr>
          <a:xfrm>
            <a:off x="3075015" y="3808933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/>
              <p:nvPr/>
            </p:nvSpPr>
            <p:spPr>
              <a:xfrm>
                <a:off x="3445110" y="3295191"/>
                <a:ext cx="582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10" y="3295191"/>
                <a:ext cx="58291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8A05CE25-5637-80F5-D2E7-1865785668FC}"/>
              </a:ext>
            </a:extLst>
          </p:cNvPr>
          <p:cNvCxnSpPr>
            <a:cxnSpLocks/>
          </p:cNvCxnSpPr>
          <p:nvPr/>
        </p:nvCxnSpPr>
        <p:spPr>
          <a:xfrm>
            <a:off x="3075015" y="4168276"/>
            <a:ext cx="3111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/>
              <p:nvPr/>
            </p:nvSpPr>
            <p:spPr>
              <a:xfrm>
                <a:off x="3442002" y="3628289"/>
                <a:ext cx="585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002" y="3628289"/>
                <a:ext cx="5852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文本框 126">
            <a:extLst>
              <a:ext uri="{FF2B5EF4-FFF2-40B4-BE49-F238E27FC236}">
                <a16:creationId xmlns:a16="http://schemas.microsoft.com/office/drawing/2014/main" id="{EABB7D9A-400C-2F41-9148-5B1880FA43B0}"/>
              </a:ext>
            </a:extLst>
          </p:cNvPr>
          <p:cNvSpPr txBox="1"/>
          <p:nvPr/>
        </p:nvSpPr>
        <p:spPr>
          <a:xfrm>
            <a:off x="96266" y="10751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D1569617-E971-3DCC-F84C-B2B9A93807AA}"/>
              </a:ext>
            </a:extLst>
          </p:cNvPr>
          <p:cNvCxnSpPr/>
          <p:nvPr/>
        </p:nvCxnSpPr>
        <p:spPr>
          <a:xfrm>
            <a:off x="3075015" y="3146502"/>
            <a:ext cx="3111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/>
              <p:nvPr/>
            </p:nvSpPr>
            <p:spPr>
              <a:xfrm>
                <a:off x="3452611" y="2932531"/>
                <a:ext cx="1225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11" y="2932531"/>
                <a:ext cx="1225400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09490C-E72B-6414-B9BC-C12F3BAA9405}"/>
              </a:ext>
            </a:extLst>
          </p:cNvPr>
          <p:cNvCxnSpPr>
            <a:cxnSpLocks/>
          </p:cNvCxnSpPr>
          <p:nvPr/>
        </p:nvCxnSpPr>
        <p:spPr>
          <a:xfrm>
            <a:off x="3075015" y="3456936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/>
              <p:nvPr/>
            </p:nvSpPr>
            <p:spPr>
              <a:xfrm>
                <a:off x="3432279" y="3990641"/>
                <a:ext cx="573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279" y="3990641"/>
                <a:ext cx="5737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椭圆 145">
            <a:extLst>
              <a:ext uri="{FF2B5EF4-FFF2-40B4-BE49-F238E27FC236}">
                <a16:creationId xmlns:a16="http://schemas.microsoft.com/office/drawing/2014/main" id="{5FF618B1-2513-A659-4ECC-3F60E670A932}"/>
              </a:ext>
            </a:extLst>
          </p:cNvPr>
          <p:cNvSpPr/>
          <p:nvPr/>
        </p:nvSpPr>
        <p:spPr>
          <a:xfrm>
            <a:off x="153725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D04F064-6C03-514E-E664-38EBDC016D93}"/>
                  </a:ext>
                </a:extLst>
              </p:cNvPr>
              <p:cNvSpPr txBox="1"/>
              <p:nvPr/>
            </p:nvSpPr>
            <p:spPr>
              <a:xfrm>
                <a:off x="3062859" y="5346517"/>
                <a:ext cx="14785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=2+6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D04F064-6C03-514E-E664-38EBDC016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59" y="5346517"/>
                <a:ext cx="14785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形 25">
            <a:extLst>
              <a:ext uri="{FF2B5EF4-FFF2-40B4-BE49-F238E27FC236}">
                <a16:creationId xmlns:a16="http://schemas.microsoft.com/office/drawing/2014/main" id="{D7DB478B-7471-B401-DABC-F0FB17301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1592" y="0"/>
            <a:ext cx="1932408" cy="2318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F2A28E-2588-D494-639A-12D8DC36990C}"/>
                  </a:ext>
                </a:extLst>
              </p:cNvPr>
              <p:cNvSpPr txBox="1"/>
              <p:nvPr/>
            </p:nvSpPr>
            <p:spPr>
              <a:xfrm>
                <a:off x="4061913" y="3565271"/>
                <a:ext cx="21223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F2A28E-2588-D494-639A-12D8DC369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913" y="3565271"/>
                <a:ext cx="212237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79D248E-6B26-1C9E-E22C-4F119C7875C7}"/>
              </a:ext>
            </a:extLst>
          </p:cNvPr>
          <p:cNvCxnSpPr>
            <a:cxnSpLocks/>
          </p:cNvCxnSpPr>
          <p:nvPr/>
        </p:nvCxnSpPr>
        <p:spPr>
          <a:xfrm>
            <a:off x="3075015" y="4564305"/>
            <a:ext cx="3111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DAC005-65AE-495E-6E2B-4E40099B2EB6}"/>
                  </a:ext>
                </a:extLst>
              </p:cNvPr>
              <p:cNvSpPr txBox="1"/>
              <p:nvPr/>
            </p:nvSpPr>
            <p:spPr>
              <a:xfrm>
                <a:off x="1997779" y="4272778"/>
                <a:ext cx="6368216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i="1" dirty="0"/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i="1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e>
                          </m:eqArr>
                        </m:e>
                      </m:nary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DAC005-65AE-495E-6E2B-4E40099B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79" y="4272778"/>
                <a:ext cx="6368216" cy="7645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4A804CD3-D832-71B5-0C85-FD87D828AE9D}"/>
              </a:ext>
            </a:extLst>
          </p:cNvPr>
          <p:cNvSpPr/>
          <p:nvPr/>
        </p:nvSpPr>
        <p:spPr>
          <a:xfrm>
            <a:off x="52982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76D7738-D021-5398-BE2C-2F40B5DF3B56}"/>
              </a:ext>
            </a:extLst>
          </p:cNvPr>
          <p:cNvSpPr/>
          <p:nvPr/>
        </p:nvSpPr>
        <p:spPr>
          <a:xfrm>
            <a:off x="86563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39FB604-A5E2-B31F-A763-8DB35C1B270D}"/>
              </a:ext>
            </a:extLst>
          </p:cNvPr>
          <p:cNvSpPr/>
          <p:nvPr/>
        </p:nvSpPr>
        <p:spPr>
          <a:xfrm>
            <a:off x="120144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065FCFA-4775-BA29-0A83-4C969C047CEE}"/>
              </a:ext>
            </a:extLst>
          </p:cNvPr>
          <p:cNvSpPr txBox="1"/>
          <p:nvPr/>
        </p:nvSpPr>
        <p:spPr>
          <a:xfrm>
            <a:off x="96266" y="14444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60B0522-FDED-8F3D-B114-FDA1C47D9E07}"/>
              </a:ext>
            </a:extLst>
          </p:cNvPr>
          <p:cNvSpPr/>
          <p:nvPr/>
        </p:nvSpPr>
        <p:spPr>
          <a:xfrm>
            <a:off x="153725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7A11B3D-FEAD-2A33-8A0F-3520D81BF390}"/>
              </a:ext>
            </a:extLst>
          </p:cNvPr>
          <p:cNvSpPr/>
          <p:nvPr/>
        </p:nvSpPr>
        <p:spPr>
          <a:xfrm>
            <a:off x="52982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D862A994-633A-4654-094F-6901E8640DBF}"/>
              </a:ext>
            </a:extLst>
          </p:cNvPr>
          <p:cNvSpPr/>
          <p:nvPr/>
        </p:nvSpPr>
        <p:spPr>
          <a:xfrm>
            <a:off x="86563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335570F7-5889-8CE7-5924-D3B11C5B0583}"/>
              </a:ext>
            </a:extLst>
          </p:cNvPr>
          <p:cNvSpPr/>
          <p:nvPr/>
        </p:nvSpPr>
        <p:spPr>
          <a:xfrm>
            <a:off x="120144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418EDB1-AB13-E2E8-BFE8-929AC867456C}"/>
              </a:ext>
            </a:extLst>
          </p:cNvPr>
          <p:cNvSpPr/>
          <p:nvPr/>
        </p:nvSpPr>
        <p:spPr>
          <a:xfrm>
            <a:off x="153725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26BCE0B-C28A-5329-6726-ED24615EA4A6}"/>
              </a:ext>
            </a:extLst>
          </p:cNvPr>
          <p:cNvSpPr/>
          <p:nvPr/>
        </p:nvSpPr>
        <p:spPr>
          <a:xfrm>
            <a:off x="52982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A1ED504A-541F-8664-9936-8C581236E961}"/>
              </a:ext>
            </a:extLst>
          </p:cNvPr>
          <p:cNvSpPr/>
          <p:nvPr/>
        </p:nvSpPr>
        <p:spPr>
          <a:xfrm>
            <a:off x="86563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19CB813-3433-C058-8A77-D2A9F482819B}"/>
              </a:ext>
            </a:extLst>
          </p:cNvPr>
          <p:cNvSpPr/>
          <p:nvPr/>
        </p:nvSpPr>
        <p:spPr>
          <a:xfrm>
            <a:off x="120144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298B208-1A67-2674-4A5D-3252332DBF6F}"/>
              </a:ext>
            </a:extLst>
          </p:cNvPr>
          <p:cNvSpPr txBox="1"/>
          <p:nvPr/>
        </p:nvSpPr>
        <p:spPr>
          <a:xfrm>
            <a:off x="96266" y="21734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EE52882-57C7-C9E5-DBEC-012DCBF1C14F}"/>
              </a:ext>
            </a:extLst>
          </p:cNvPr>
          <p:cNvSpPr/>
          <p:nvPr/>
        </p:nvSpPr>
        <p:spPr>
          <a:xfrm>
            <a:off x="153725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A7B652D-9DC2-6CAE-A587-C00E15172285}"/>
              </a:ext>
            </a:extLst>
          </p:cNvPr>
          <p:cNvSpPr txBox="1"/>
          <p:nvPr/>
        </p:nvSpPr>
        <p:spPr>
          <a:xfrm>
            <a:off x="96266" y="18174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3D25227-FFA8-F776-57E0-748928F28810}"/>
              </a:ext>
            </a:extLst>
          </p:cNvPr>
          <p:cNvSpPr/>
          <p:nvPr/>
        </p:nvSpPr>
        <p:spPr>
          <a:xfrm>
            <a:off x="52982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038F6B8-FB8A-5FA6-1568-8044B41E66FF}"/>
              </a:ext>
            </a:extLst>
          </p:cNvPr>
          <p:cNvSpPr/>
          <p:nvPr/>
        </p:nvSpPr>
        <p:spPr>
          <a:xfrm>
            <a:off x="86563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DD2099E-4297-31DC-53ED-E7F4C5442045}"/>
              </a:ext>
            </a:extLst>
          </p:cNvPr>
          <p:cNvSpPr/>
          <p:nvPr/>
        </p:nvSpPr>
        <p:spPr>
          <a:xfrm>
            <a:off x="120144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434CD05-17AE-2E91-6841-AE8FB1E87343}"/>
              </a:ext>
            </a:extLst>
          </p:cNvPr>
          <p:cNvSpPr txBox="1"/>
          <p:nvPr/>
        </p:nvSpPr>
        <p:spPr>
          <a:xfrm>
            <a:off x="96266" y="25416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1410D30B-804A-FA51-3AD9-DD59DF4E966C}"/>
              </a:ext>
            </a:extLst>
          </p:cNvPr>
          <p:cNvSpPr/>
          <p:nvPr/>
        </p:nvSpPr>
        <p:spPr>
          <a:xfrm>
            <a:off x="153725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83EB8A1-AF5E-4173-7EB6-620DFF594B3A}"/>
              </a:ext>
            </a:extLst>
          </p:cNvPr>
          <p:cNvSpPr/>
          <p:nvPr/>
        </p:nvSpPr>
        <p:spPr>
          <a:xfrm>
            <a:off x="52982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BD48D166-7442-FDC3-B470-28449A15A714}"/>
              </a:ext>
            </a:extLst>
          </p:cNvPr>
          <p:cNvSpPr/>
          <p:nvPr/>
        </p:nvSpPr>
        <p:spPr>
          <a:xfrm>
            <a:off x="86563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D3D7518-CDE5-EB18-8C79-49F8AF60AD66}"/>
              </a:ext>
            </a:extLst>
          </p:cNvPr>
          <p:cNvSpPr/>
          <p:nvPr/>
        </p:nvSpPr>
        <p:spPr>
          <a:xfrm>
            <a:off x="120144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9E88406-EDC0-89A8-BDBA-DB37F3A0C6E9}"/>
              </a:ext>
            </a:extLst>
          </p:cNvPr>
          <p:cNvSpPr txBox="1"/>
          <p:nvPr/>
        </p:nvSpPr>
        <p:spPr>
          <a:xfrm>
            <a:off x="96266" y="29110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7CAA502C-4FA0-9DEA-269D-B2A61A48F40E}"/>
              </a:ext>
            </a:extLst>
          </p:cNvPr>
          <p:cNvSpPr/>
          <p:nvPr/>
        </p:nvSpPr>
        <p:spPr>
          <a:xfrm>
            <a:off x="153725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E4215C6F-1855-8FA9-D052-BF8478F7BD33}"/>
              </a:ext>
            </a:extLst>
          </p:cNvPr>
          <p:cNvSpPr/>
          <p:nvPr/>
        </p:nvSpPr>
        <p:spPr>
          <a:xfrm>
            <a:off x="52982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39785216-9A5A-1F34-8343-468C7E13258F}"/>
              </a:ext>
            </a:extLst>
          </p:cNvPr>
          <p:cNvSpPr/>
          <p:nvPr/>
        </p:nvSpPr>
        <p:spPr>
          <a:xfrm>
            <a:off x="86563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2130BFC-DEF3-AF92-8554-6CAFA1D27BE5}"/>
              </a:ext>
            </a:extLst>
          </p:cNvPr>
          <p:cNvSpPr/>
          <p:nvPr/>
        </p:nvSpPr>
        <p:spPr>
          <a:xfrm>
            <a:off x="120144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5E71007-9C11-BA90-E3DD-9BD3721F174A}"/>
              </a:ext>
            </a:extLst>
          </p:cNvPr>
          <p:cNvSpPr/>
          <p:nvPr/>
        </p:nvSpPr>
        <p:spPr>
          <a:xfrm>
            <a:off x="153725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42FD6A1-E95C-4FC1-B8A2-2752581A92BC}"/>
              </a:ext>
            </a:extLst>
          </p:cNvPr>
          <p:cNvSpPr/>
          <p:nvPr/>
        </p:nvSpPr>
        <p:spPr>
          <a:xfrm>
            <a:off x="52982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2E3EED-F1E8-53DC-65C5-B53438030489}"/>
              </a:ext>
            </a:extLst>
          </p:cNvPr>
          <p:cNvSpPr/>
          <p:nvPr/>
        </p:nvSpPr>
        <p:spPr>
          <a:xfrm>
            <a:off x="86563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993B50F9-836C-AA07-A777-1F17C9748872}"/>
              </a:ext>
            </a:extLst>
          </p:cNvPr>
          <p:cNvSpPr/>
          <p:nvPr/>
        </p:nvSpPr>
        <p:spPr>
          <a:xfrm>
            <a:off x="120144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434100D-9D2F-ADD6-A502-C98CBCF95820}"/>
              </a:ext>
            </a:extLst>
          </p:cNvPr>
          <p:cNvSpPr txBox="1"/>
          <p:nvPr/>
        </p:nvSpPr>
        <p:spPr>
          <a:xfrm>
            <a:off x="96266" y="36399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26533B9F-9C00-22E5-808D-043C4F9EB6DC}"/>
              </a:ext>
            </a:extLst>
          </p:cNvPr>
          <p:cNvSpPr/>
          <p:nvPr/>
        </p:nvSpPr>
        <p:spPr>
          <a:xfrm>
            <a:off x="153725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643ABB7-E834-8A31-1FA4-80375D7D5B74}"/>
              </a:ext>
            </a:extLst>
          </p:cNvPr>
          <p:cNvSpPr txBox="1"/>
          <p:nvPr/>
        </p:nvSpPr>
        <p:spPr>
          <a:xfrm>
            <a:off x="96266" y="328402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50EAA4ED-F03F-6079-6648-2B81F55405B9}"/>
              </a:ext>
            </a:extLst>
          </p:cNvPr>
          <p:cNvSpPr/>
          <p:nvPr/>
        </p:nvSpPr>
        <p:spPr>
          <a:xfrm>
            <a:off x="52982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81B29BC-6932-08C3-BB26-53F22350C3CC}"/>
              </a:ext>
            </a:extLst>
          </p:cNvPr>
          <p:cNvSpPr/>
          <p:nvPr/>
        </p:nvSpPr>
        <p:spPr>
          <a:xfrm>
            <a:off x="86563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0E85EA2B-E08C-4016-EE33-984755EF6991}"/>
              </a:ext>
            </a:extLst>
          </p:cNvPr>
          <p:cNvSpPr/>
          <p:nvPr/>
        </p:nvSpPr>
        <p:spPr>
          <a:xfrm>
            <a:off x="120144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DE57C51-6D43-A9A2-1316-664FFF0048B2}"/>
              </a:ext>
            </a:extLst>
          </p:cNvPr>
          <p:cNvSpPr txBox="1"/>
          <p:nvPr/>
        </p:nvSpPr>
        <p:spPr>
          <a:xfrm>
            <a:off x="96266" y="3984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9044CC88-47A4-202A-D798-6DAB66EB95C6}"/>
              </a:ext>
            </a:extLst>
          </p:cNvPr>
          <p:cNvSpPr/>
          <p:nvPr/>
        </p:nvSpPr>
        <p:spPr>
          <a:xfrm>
            <a:off x="153725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0D68B9D-0D66-9DED-1258-F2B3C4E66533}"/>
              </a:ext>
            </a:extLst>
          </p:cNvPr>
          <p:cNvSpPr/>
          <p:nvPr/>
        </p:nvSpPr>
        <p:spPr>
          <a:xfrm>
            <a:off x="52982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BFAF81D-073B-8C5D-8B59-DC6AC9A7689E}"/>
              </a:ext>
            </a:extLst>
          </p:cNvPr>
          <p:cNvSpPr/>
          <p:nvPr/>
        </p:nvSpPr>
        <p:spPr>
          <a:xfrm>
            <a:off x="86563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ED62C452-4887-0E1D-C6E6-853DC01CC996}"/>
              </a:ext>
            </a:extLst>
          </p:cNvPr>
          <p:cNvSpPr/>
          <p:nvPr/>
        </p:nvSpPr>
        <p:spPr>
          <a:xfrm>
            <a:off x="120144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FB45F89-17B5-BF92-F0F7-E920D78C6CE5}"/>
              </a:ext>
            </a:extLst>
          </p:cNvPr>
          <p:cNvSpPr txBox="1"/>
          <p:nvPr/>
        </p:nvSpPr>
        <p:spPr>
          <a:xfrm>
            <a:off x="28622" y="43463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CCF8CA09-282A-035C-DE9D-26BBF27AA12E}"/>
              </a:ext>
            </a:extLst>
          </p:cNvPr>
          <p:cNvSpPr/>
          <p:nvPr/>
        </p:nvSpPr>
        <p:spPr>
          <a:xfrm>
            <a:off x="153725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0BA23226-C4B9-9B6E-D73B-3FB7F5891315}"/>
              </a:ext>
            </a:extLst>
          </p:cNvPr>
          <p:cNvSpPr/>
          <p:nvPr/>
        </p:nvSpPr>
        <p:spPr>
          <a:xfrm>
            <a:off x="52982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7DD13A3-0B0A-6321-07EF-CBF052710DA9}"/>
              </a:ext>
            </a:extLst>
          </p:cNvPr>
          <p:cNvSpPr/>
          <p:nvPr/>
        </p:nvSpPr>
        <p:spPr>
          <a:xfrm>
            <a:off x="86563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42231F9-C347-F29A-487A-EEB139B83148}"/>
              </a:ext>
            </a:extLst>
          </p:cNvPr>
          <p:cNvSpPr/>
          <p:nvPr/>
        </p:nvSpPr>
        <p:spPr>
          <a:xfrm>
            <a:off x="120144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E1019B86-B676-D882-3069-A63E643F8858}"/>
              </a:ext>
            </a:extLst>
          </p:cNvPr>
          <p:cNvSpPr/>
          <p:nvPr/>
        </p:nvSpPr>
        <p:spPr>
          <a:xfrm>
            <a:off x="153725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FA9432B-7782-CD48-A386-4ADC85DBB2C8}"/>
              </a:ext>
            </a:extLst>
          </p:cNvPr>
          <p:cNvSpPr/>
          <p:nvPr/>
        </p:nvSpPr>
        <p:spPr>
          <a:xfrm>
            <a:off x="52982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8941713-D0F0-C109-C042-F8202877206E}"/>
              </a:ext>
            </a:extLst>
          </p:cNvPr>
          <p:cNvSpPr/>
          <p:nvPr/>
        </p:nvSpPr>
        <p:spPr>
          <a:xfrm>
            <a:off x="86563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63E6BE51-FD01-250B-A023-E81F2C62CCB6}"/>
              </a:ext>
            </a:extLst>
          </p:cNvPr>
          <p:cNvSpPr/>
          <p:nvPr/>
        </p:nvSpPr>
        <p:spPr>
          <a:xfrm>
            <a:off x="120144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764BC63-4ECD-3107-E662-7CA6EF489865}"/>
              </a:ext>
            </a:extLst>
          </p:cNvPr>
          <p:cNvSpPr txBox="1"/>
          <p:nvPr/>
        </p:nvSpPr>
        <p:spPr>
          <a:xfrm>
            <a:off x="28622" y="50753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F5C0F9B3-D4C8-DB21-047E-1F43F6246E2E}"/>
              </a:ext>
            </a:extLst>
          </p:cNvPr>
          <p:cNvSpPr/>
          <p:nvPr/>
        </p:nvSpPr>
        <p:spPr>
          <a:xfrm>
            <a:off x="153725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1FA7D9F-7B99-7899-D035-C1FA246F1735}"/>
              </a:ext>
            </a:extLst>
          </p:cNvPr>
          <p:cNvSpPr txBox="1"/>
          <p:nvPr/>
        </p:nvSpPr>
        <p:spPr>
          <a:xfrm>
            <a:off x="28622" y="4719357"/>
            <a:ext cx="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AC6E4ACA-AC7A-C70E-0229-3B971CF7030D}"/>
              </a:ext>
            </a:extLst>
          </p:cNvPr>
          <p:cNvSpPr/>
          <p:nvPr/>
        </p:nvSpPr>
        <p:spPr>
          <a:xfrm>
            <a:off x="52982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04532E2-29A2-B382-9481-A2FF4D9ED323}"/>
              </a:ext>
            </a:extLst>
          </p:cNvPr>
          <p:cNvSpPr/>
          <p:nvPr/>
        </p:nvSpPr>
        <p:spPr>
          <a:xfrm>
            <a:off x="86563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AA1DFCBA-C225-E5D1-A72B-D26B6F663FDA}"/>
              </a:ext>
            </a:extLst>
          </p:cNvPr>
          <p:cNvSpPr/>
          <p:nvPr/>
        </p:nvSpPr>
        <p:spPr>
          <a:xfrm>
            <a:off x="120144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7E5A24F-FDD1-36C3-75D6-C63E8E83A8C0}"/>
              </a:ext>
            </a:extLst>
          </p:cNvPr>
          <p:cNvSpPr/>
          <p:nvPr/>
        </p:nvSpPr>
        <p:spPr>
          <a:xfrm>
            <a:off x="153725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392E324-12C6-903B-944D-84D0D7A5A8D6}"/>
              </a:ext>
            </a:extLst>
          </p:cNvPr>
          <p:cNvSpPr/>
          <p:nvPr/>
        </p:nvSpPr>
        <p:spPr>
          <a:xfrm>
            <a:off x="52982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B704DDB7-5DB3-965C-8E3E-7C2952B528A7}"/>
              </a:ext>
            </a:extLst>
          </p:cNvPr>
          <p:cNvSpPr/>
          <p:nvPr/>
        </p:nvSpPr>
        <p:spPr>
          <a:xfrm>
            <a:off x="86563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18F1F654-A676-3B07-EBC9-75EE424DC593}"/>
              </a:ext>
            </a:extLst>
          </p:cNvPr>
          <p:cNvSpPr/>
          <p:nvPr/>
        </p:nvSpPr>
        <p:spPr>
          <a:xfrm>
            <a:off x="120144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FDDF52-E83C-187A-3964-E2C13B999CC2}"/>
              </a:ext>
            </a:extLst>
          </p:cNvPr>
          <p:cNvSpPr txBox="1"/>
          <p:nvPr/>
        </p:nvSpPr>
        <p:spPr>
          <a:xfrm>
            <a:off x="28622" y="58143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C53CE6EF-9982-7676-D8CA-035E31D2AC9A}"/>
              </a:ext>
            </a:extLst>
          </p:cNvPr>
          <p:cNvSpPr/>
          <p:nvPr/>
        </p:nvSpPr>
        <p:spPr>
          <a:xfrm>
            <a:off x="153725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D8FBAE26-468D-937B-58D6-9A868E3E1825}"/>
              </a:ext>
            </a:extLst>
          </p:cNvPr>
          <p:cNvSpPr txBox="1"/>
          <p:nvPr/>
        </p:nvSpPr>
        <p:spPr>
          <a:xfrm>
            <a:off x="28622" y="5458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707F063E-6586-2EDF-BF8E-1031E77DF799}"/>
              </a:ext>
            </a:extLst>
          </p:cNvPr>
          <p:cNvCxnSpPr>
            <a:stCxn id="110" idx="6"/>
            <a:endCxn id="113" idx="2"/>
          </p:cNvCxnSpPr>
          <p:nvPr/>
        </p:nvCxnSpPr>
        <p:spPr>
          <a:xfrm>
            <a:off x="637829" y="1267382"/>
            <a:ext cx="227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E70029B0-E9E2-6F28-227D-D09EBDADDD09}"/>
              </a:ext>
            </a:extLst>
          </p:cNvPr>
          <p:cNvCxnSpPr>
            <a:cxnSpLocks/>
            <a:stCxn id="110" idx="6"/>
            <a:endCxn id="45" idx="2"/>
          </p:cNvCxnSpPr>
          <p:nvPr/>
        </p:nvCxnSpPr>
        <p:spPr>
          <a:xfrm>
            <a:off x="637829" y="1267382"/>
            <a:ext cx="227810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5C6DE553-3042-8A07-8D1D-5179DEA6636B}"/>
              </a:ext>
            </a:extLst>
          </p:cNvPr>
          <p:cNvCxnSpPr>
            <a:cxnSpLocks/>
            <a:stCxn id="110" idx="6"/>
            <a:endCxn id="54" idx="2"/>
          </p:cNvCxnSpPr>
          <p:nvPr/>
        </p:nvCxnSpPr>
        <p:spPr>
          <a:xfrm>
            <a:off x="637829" y="1267382"/>
            <a:ext cx="227810" cy="10982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5FCD2713-96A4-0206-745C-3A965F33CB4B}"/>
              </a:ext>
            </a:extLst>
          </p:cNvPr>
          <p:cNvCxnSpPr>
            <a:cxnSpLocks/>
            <a:stCxn id="110" idx="6"/>
            <a:endCxn id="60" idx="2"/>
          </p:cNvCxnSpPr>
          <p:nvPr/>
        </p:nvCxnSpPr>
        <p:spPr>
          <a:xfrm>
            <a:off x="637829" y="1267382"/>
            <a:ext cx="227810" cy="14665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5CC1F935-0727-ED35-EBA0-BEC0D320A0D0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>
            <a:off x="1309449" y="1996339"/>
            <a:ext cx="227810" cy="40179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A2CB5A09-6B5E-B311-2732-15AE90A6147D}"/>
              </a:ext>
            </a:extLst>
          </p:cNvPr>
          <p:cNvCxnSpPr>
            <a:cxnSpLocks/>
            <a:stCxn id="61" idx="6"/>
            <a:endCxn id="107" idx="2"/>
          </p:cNvCxnSpPr>
          <p:nvPr/>
        </p:nvCxnSpPr>
        <p:spPr>
          <a:xfrm>
            <a:off x="1309449" y="2733935"/>
            <a:ext cx="227810" cy="32803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27B9841F-8C9F-DDDC-36AF-0EA294FA5EC9}"/>
              </a:ext>
            </a:extLst>
          </p:cNvPr>
          <p:cNvCxnSpPr>
            <a:cxnSpLocks/>
            <a:stCxn id="45" idx="6"/>
            <a:endCxn id="51" idx="2"/>
          </p:cNvCxnSpPr>
          <p:nvPr/>
        </p:nvCxnSpPr>
        <p:spPr>
          <a:xfrm>
            <a:off x="973639" y="1636714"/>
            <a:ext cx="227810" cy="359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A7DFD985-5812-705C-41A3-DF1470BCB556}"/>
              </a:ext>
            </a:extLst>
          </p:cNvPr>
          <p:cNvCxnSpPr>
            <a:cxnSpLocks/>
            <a:stCxn id="54" idx="6"/>
            <a:endCxn id="61" idx="2"/>
          </p:cNvCxnSpPr>
          <p:nvPr/>
        </p:nvCxnSpPr>
        <p:spPr>
          <a:xfrm>
            <a:off x="973639" y="2365671"/>
            <a:ext cx="227810" cy="368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F4C56F02-978F-D3A0-47A7-02A3CBE889CA}"/>
              </a:ext>
            </a:extLst>
          </p:cNvPr>
          <p:cNvCxnSpPr>
            <a:cxnSpLocks/>
            <a:stCxn id="65" idx="6"/>
            <a:endCxn id="71" idx="2"/>
          </p:cNvCxnSpPr>
          <p:nvPr/>
        </p:nvCxnSpPr>
        <p:spPr>
          <a:xfrm>
            <a:off x="973639" y="3103267"/>
            <a:ext cx="227810" cy="359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AA38A32A-12D2-B9F2-1BCB-423F974CADE6}"/>
              </a:ext>
            </a:extLst>
          </p:cNvPr>
          <p:cNvCxnSpPr>
            <a:cxnSpLocks/>
            <a:stCxn id="74" idx="6"/>
            <a:endCxn id="81" idx="2"/>
          </p:cNvCxnSpPr>
          <p:nvPr/>
        </p:nvCxnSpPr>
        <p:spPr>
          <a:xfrm>
            <a:off x="973639" y="3832224"/>
            <a:ext cx="227810" cy="344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60971607-B59D-4D22-ED0D-05813A65B4B1}"/>
              </a:ext>
            </a:extLst>
          </p:cNvPr>
          <p:cNvCxnSpPr>
            <a:cxnSpLocks/>
            <a:stCxn id="85" idx="6"/>
            <a:endCxn id="91" idx="2"/>
          </p:cNvCxnSpPr>
          <p:nvPr/>
        </p:nvCxnSpPr>
        <p:spPr>
          <a:xfrm>
            <a:off x="973639" y="4546329"/>
            <a:ext cx="227810" cy="359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直接连接符 208">
            <a:extLst>
              <a:ext uri="{FF2B5EF4-FFF2-40B4-BE49-F238E27FC236}">
                <a16:creationId xmlns:a16="http://schemas.microsoft.com/office/drawing/2014/main" id="{C3133E22-DC73-FA76-2374-E3E9EC760EF3}"/>
              </a:ext>
            </a:extLst>
          </p:cNvPr>
          <p:cNvCxnSpPr>
            <a:cxnSpLocks/>
            <a:stCxn id="94" idx="6"/>
            <a:endCxn id="101" idx="2"/>
          </p:cNvCxnSpPr>
          <p:nvPr/>
        </p:nvCxnSpPr>
        <p:spPr>
          <a:xfrm>
            <a:off x="973639" y="5275286"/>
            <a:ext cx="227810" cy="369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直接连接符 213">
            <a:extLst>
              <a:ext uri="{FF2B5EF4-FFF2-40B4-BE49-F238E27FC236}">
                <a16:creationId xmlns:a16="http://schemas.microsoft.com/office/drawing/2014/main" id="{0052AE59-B6B0-13A6-443E-411FC5BEAC66}"/>
              </a:ext>
            </a:extLst>
          </p:cNvPr>
          <p:cNvCxnSpPr>
            <a:cxnSpLocks/>
            <a:stCxn id="105" idx="6"/>
            <a:endCxn id="107" idx="2"/>
          </p:cNvCxnSpPr>
          <p:nvPr/>
        </p:nvCxnSpPr>
        <p:spPr>
          <a:xfrm>
            <a:off x="1309449" y="6014322"/>
            <a:ext cx="227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8" name="文本框 217">
            <a:extLst>
              <a:ext uri="{FF2B5EF4-FFF2-40B4-BE49-F238E27FC236}">
                <a16:creationId xmlns:a16="http://schemas.microsoft.com/office/drawing/2014/main" id="{27FBB980-F355-B7C2-4A7B-78941244E6F4}"/>
              </a:ext>
            </a:extLst>
          </p:cNvPr>
          <p:cNvSpPr txBox="1"/>
          <p:nvPr/>
        </p:nvSpPr>
        <p:spPr>
          <a:xfrm>
            <a:off x="1182920" y="2023863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C00D04F8-22AB-6454-1177-0C8F796644A0}"/>
              </a:ext>
            </a:extLst>
          </p:cNvPr>
          <p:cNvSpPr txBox="1"/>
          <p:nvPr/>
        </p:nvSpPr>
        <p:spPr>
          <a:xfrm>
            <a:off x="748787" y="2002448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F593D306-7EF7-481F-D45E-11940BF6DB43}"/>
              </a:ext>
            </a:extLst>
          </p:cNvPr>
          <p:cNvSpPr txBox="1"/>
          <p:nvPr/>
        </p:nvSpPr>
        <p:spPr>
          <a:xfrm>
            <a:off x="775692" y="2400234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144EA024-36C3-A79B-D4F9-9F716727070E}"/>
              </a:ext>
            </a:extLst>
          </p:cNvPr>
          <p:cNvSpPr txBox="1"/>
          <p:nvPr/>
        </p:nvSpPr>
        <p:spPr>
          <a:xfrm>
            <a:off x="1152848" y="2741921"/>
            <a:ext cx="24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37" name="直接连接符 236">
            <a:extLst>
              <a:ext uri="{FF2B5EF4-FFF2-40B4-BE49-F238E27FC236}">
                <a16:creationId xmlns:a16="http://schemas.microsoft.com/office/drawing/2014/main" id="{F259DC9C-6613-C0EB-DC0E-898B3359FB38}"/>
              </a:ext>
            </a:extLst>
          </p:cNvPr>
          <p:cNvCxnSpPr>
            <a:cxnSpLocks/>
            <a:stCxn id="227" idx="2"/>
            <a:endCxn id="107" idx="2"/>
          </p:cNvCxnSpPr>
          <p:nvPr/>
        </p:nvCxnSpPr>
        <p:spPr>
          <a:xfrm>
            <a:off x="1273244" y="3049698"/>
            <a:ext cx="264015" cy="296462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9F0C992A-DFE9-5185-1F75-DEC77CDDC329}"/>
              </a:ext>
            </a:extLst>
          </p:cNvPr>
          <p:cNvCxnSpPr>
            <a:cxnSpLocks/>
            <a:stCxn id="81" idx="6"/>
            <a:endCxn id="107" idx="2"/>
          </p:cNvCxnSpPr>
          <p:nvPr/>
        </p:nvCxnSpPr>
        <p:spPr>
          <a:xfrm>
            <a:off x="1309449" y="4176997"/>
            <a:ext cx="227810" cy="18373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4" name="连接符: 曲线 253">
            <a:extLst>
              <a:ext uri="{FF2B5EF4-FFF2-40B4-BE49-F238E27FC236}">
                <a16:creationId xmlns:a16="http://schemas.microsoft.com/office/drawing/2014/main" id="{C9044A2F-BC94-B94C-D399-8FE617E3C5E7}"/>
              </a:ext>
            </a:extLst>
          </p:cNvPr>
          <p:cNvCxnSpPr>
            <a:cxnSpLocks/>
            <a:stCxn id="110" idx="2"/>
            <a:endCxn id="85" idx="2"/>
          </p:cNvCxnSpPr>
          <p:nvPr/>
        </p:nvCxnSpPr>
        <p:spPr>
          <a:xfrm rot="10800000" flipH="1" flipV="1">
            <a:off x="529829" y="1267381"/>
            <a:ext cx="335810" cy="3278947"/>
          </a:xfrm>
          <a:prstGeom prst="curvedConnector3">
            <a:avLst>
              <a:gd name="adj1" fmla="val -2269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8" name="连接符: 曲线 257">
            <a:extLst>
              <a:ext uri="{FF2B5EF4-FFF2-40B4-BE49-F238E27FC236}">
                <a16:creationId xmlns:a16="http://schemas.microsoft.com/office/drawing/2014/main" id="{8DF8C982-2854-DBC3-A17D-604C910472CC}"/>
              </a:ext>
            </a:extLst>
          </p:cNvPr>
          <p:cNvCxnSpPr>
            <a:cxnSpLocks/>
            <a:stCxn id="110" idx="2"/>
            <a:endCxn id="94" idx="2"/>
          </p:cNvCxnSpPr>
          <p:nvPr/>
        </p:nvCxnSpPr>
        <p:spPr>
          <a:xfrm rot="10800000" flipH="1" flipV="1">
            <a:off x="529829" y="1267382"/>
            <a:ext cx="335810" cy="4007904"/>
          </a:xfrm>
          <a:prstGeom prst="curvedConnector3">
            <a:avLst>
              <a:gd name="adj1" fmla="val -3721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7" name="连接符: 曲线 266">
            <a:extLst>
              <a:ext uri="{FF2B5EF4-FFF2-40B4-BE49-F238E27FC236}">
                <a16:creationId xmlns:a16="http://schemas.microsoft.com/office/drawing/2014/main" id="{A88586C4-4CC1-6672-0D97-2B1EB8A958DE}"/>
              </a:ext>
            </a:extLst>
          </p:cNvPr>
          <p:cNvCxnSpPr>
            <a:cxnSpLocks/>
            <a:stCxn id="110" idx="2"/>
            <a:endCxn id="100" idx="2"/>
          </p:cNvCxnSpPr>
          <p:nvPr/>
        </p:nvCxnSpPr>
        <p:spPr>
          <a:xfrm rot="10800000" flipH="1" flipV="1">
            <a:off x="529829" y="1267382"/>
            <a:ext cx="335810" cy="4377608"/>
          </a:xfrm>
          <a:prstGeom prst="curvedConnector3">
            <a:avLst>
              <a:gd name="adj1" fmla="val -5536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C90DA54F-15D7-635F-BF89-3CE5E5BD98A2}"/>
              </a:ext>
            </a:extLst>
          </p:cNvPr>
          <p:cNvCxnSpPr>
            <a:cxnSpLocks/>
            <a:stCxn id="91" idx="6"/>
            <a:endCxn id="107" idx="2"/>
          </p:cNvCxnSpPr>
          <p:nvPr/>
        </p:nvCxnSpPr>
        <p:spPr>
          <a:xfrm>
            <a:off x="1309449" y="4905954"/>
            <a:ext cx="227810" cy="110836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61EAC355-6CCF-0077-2B20-4310D9474414}"/>
              </a:ext>
            </a:extLst>
          </p:cNvPr>
          <p:cNvCxnSpPr>
            <a:cxnSpLocks/>
            <a:stCxn id="101" idx="6"/>
            <a:endCxn id="107" idx="2"/>
          </p:cNvCxnSpPr>
          <p:nvPr/>
        </p:nvCxnSpPr>
        <p:spPr>
          <a:xfrm>
            <a:off x="1309449" y="5644990"/>
            <a:ext cx="227810" cy="36933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8" name="连接符: 曲线 277">
            <a:extLst>
              <a:ext uri="{FF2B5EF4-FFF2-40B4-BE49-F238E27FC236}">
                <a16:creationId xmlns:a16="http://schemas.microsoft.com/office/drawing/2014/main" id="{6A41A94E-3939-BC51-1CC1-A9F7345646DB}"/>
              </a:ext>
            </a:extLst>
          </p:cNvPr>
          <p:cNvCxnSpPr>
            <a:cxnSpLocks/>
            <a:stCxn id="110" idx="2"/>
            <a:endCxn id="104" idx="2"/>
          </p:cNvCxnSpPr>
          <p:nvPr/>
        </p:nvCxnSpPr>
        <p:spPr>
          <a:xfrm rot="10800000" flipH="1" flipV="1">
            <a:off x="529829" y="1267382"/>
            <a:ext cx="335810" cy="4746940"/>
          </a:xfrm>
          <a:prstGeom prst="curvedConnector3">
            <a:avLst>
              <a:gd name="adj1" fmla="val -73676"/>
            </a:avLst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4" name="连接符: 曲线 283">
            <a:extLst>
              <a:ext uri="{FF2B5EF4-FFF2-40B4-BE49-F238E27FC236}">
                <a16:creationId xmlns:a16="http://schemas.microsoft.com/office/drawing/2014/main" id="{C1CABEB0-9B19-1347-0DDA-3B5FD9A25097}"/>
              </a:ext>
            </a:extLst>
          </p:cNvPr>
          <p:cNvCxnSpPr>
            <a:cxnSpLocks/>
            <a:stCxn id="110" idx="4"/>
            <a:endCxn id="65" idx="2"/>
          </p:cNvCxnSpPr>
          <p:nvPr/>
        </p:nvCxnSpPr>
        <p:spPr>
          <a:xfrm rot="16200000" flipH="1">
            <a:off x="-166208" y="2071419"/>
            <a:ext cx="1781885" cy="281810"/>
          </a:xfrm>
          <a:prstGeom prst="curved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7" name="连接符: 曲线 286">
            <a:extLst>
              <a:ext uri="{FF2B5EF4-FFF2-40B4-BE49-F238E27FC236}">
                <a16:creationId xmlns:a16="http://schemas.microsoft.com/office/drawing/2014/main" id="{D76FC44C-319D-9904-F751-D65AFDA928C4}"/>
              </a:ext>
            </a:extLst>
          </p:cNvPr>
          <p:cNvCxnSpPr>
            <a:cxnSpLocks/>
            <a:stCxn id="110" idx="4"/>
            <a:endCxn id="74" idx="2"/>
          </p:cNvCxnSpPr>
          <p:nvPr/>
        </p:nvCxnSpPr>
        <p:spPr>
          <a:xfrm rot="16200000" flipH="1">
            <a:off x="-530687" y="2435898"/>
            <a:ext cx="2510842" cy="281810"/>
          </a:xfrm>
          <a:prstGeom prst="curved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0" name="连接符: 曲线 289">
            <a:extLst>
              <a:ext uri="{FF2B5EF4-FFF2-40B4-BE49-F238E27FC236}">
                <a16:creationId xmlns:a16="http://schemas.microsoft.com/office/drawing/2014/main" id="{C757A4AD-71A0-4D5D-EC18-5CE092F2A5F5}"/>
              </a:ext>
            </a:extLst>
          </p:cNvPr>
          <p:cNvCxnSpPr>
            <a:cxnSpLocks/>
            <a:stCxn id="110" idx="4"/>
            <a:endCxn id="80" idx="2"/>
          </p:cNvCxnSpPr>
          <p:nvPr/>
        </p:nvCxnSpPr>
        <p:spPr>
          <a:xfrm rot="16200000" flipH="1">
            <a:off x="-703073" y="2608284"/>
            <a:ext cx="2855615" cy="281810"/>
          </a:xfrm>
          <a:prstGeom prst="curved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4" name="文本框 293">
            <a:extLst>
              <a:ext uri="{FF2B5EF4-FFF2-40B4-BE49-F238E27FC236}">
                <a16:creationId xmlns:a16="http://schemas.microsoft.com/office/drawing/2014/main" id="{A4078C9C-39F7-455D-BBF7-45B08CA85658}"/>
              </a:ext>
            </a:extLst>
          </p:cNvPr>
          <p:cNvSpPr txBox="1"/>
          <p:nvPr/>
        </p:nvSpPr>
        <p:spPr>
          <a:xfrm>
            <a:off x="1811397" y="10885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E680E225-3118-3E47-1FE1-D855667FA89F}"/>
              </a:ext>
            </a:extLst>
          </p:cNvPr>
          <p:cNvSpPr txBox="1"/>
          <p:nvPr/>
        </p:nvSpPr>
        <p:spPr>
          <a:xfrm>
            <a:off x="1811397" y="14578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文本框 296">
                <a:extLst>
                  <a:ext uri="{FF2B5EF4-FFF2-40B4-BE49-F238E27FC236}">
                    <a16:creationId xmlns:a16="http://schemas.microsoft.com/office/drawing/2014/main" id="{3F05F7C4-7E6F-38BB-6CDD-FFF83C3EC899}"/>
                  </a:ext>
                </a:extLst>
              </p:cNvPr>
              <p:cNvSpPr txBox="1"/>
              <p:nvPr/>
            </p:nvSpPr>
            <p:spPr>
              <a:xfrm>
                <a:off x="1782076" y="1829140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7" name="文本框 296">
                <a:extLst>
                  <a:ext uri="{FF2B5EF4-FFF2-40B4-BE49-F238E27FC236}">
                    <a16:creationId xmlns:a16="http://schemas.microsoft.com/office/drawing/2014/main" id="{3F05F7C4-7E6F-38BB-6CDD-FFF83C3E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076" y="1829140"/>
                <a:ext cx="8749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24EA1265-3FF8-E237-10AE-48A76CA55166}"/>
                  </a:ext>
                </a:extLst>
              </p:cNvPr>
              <p:cNvSpPr txBox="1"/>
              <p:nvPr/>
            </p:nvSpPr>
            <p:spPr>
              <a:xfrm>
                <a:off x="1776672" y="2202961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24EA1265-3FF8-E237-10AE-48A76CA55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672" y="2202961"/>
                <a:ext cx="8749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A978A61F-2C2D-3D26-2796-6125F2851DCA}"/>
                  </a:ext>
                </a:extLst>
              </p:cNvPr>
              <p:cNvSpPr txBox="1"/>
              <p:nvPr/>
            </p:nvSpPr>
            <p:spPr>
              <a:xfrm>
                <a:off x="1776672" y="2560106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A978A61F-2C2D-3D26-2796-6125F285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672" y="2560106"/>
                <a:ext cx="10032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F83980A3-86BC-2DEF-C599-FAA87737E3A8}"/>
                  </a:ext>
                </a:extLst>
              </p:cNvPr>
              <p:cNvSpPr txBox="1"/>
              <p:nvPr/>
            </p:nvSpPr>
            <p:spPr>
              <a:xfrm>
                <a:off x="1771658" y="2940316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F83980A3-86BC-2DEF-C599-FAA87737E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58" y="2940316"/>
                <a:ext cx="100322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文本框 311">
                <a:extLst>
                  <a:ext uri="{FF2B5EF4-FFF2-40B4-BE49-F238E27FC236}">
                    <a16:creationId xmlns:a16="http://schemas.microsoft.com/office/drawing/2014/main" id="{B443E102-7568-53F0-BEC0-392CE796E12A}"/>
                  </a:ext>
                </a:extLst>
              </p:cNvPr>
              <p:cNvSpPr txBox="1"/>
              <p:nvPr/>
            </p:nvSpPr>
            <p:spPr>
              <a:xfrm>
                <a:off x="1780313" y="3297930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2" name="文本框 311">
                <a:extLst>
                  <a:ext uri="{FF2B5EF4-FFF2-40B4-BE49-F238E27FC236}">
                    <a16:creationId xmlns:a16="http://schemas.microsoft.com/office/drawing/2014/main" id="{B443E102-7568-53F0-BEC0-392CE796E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313" y="3297930"/>
                <a:ext cx="100322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文本框 312">
                <a:extLst>
                  <a:ext uri="{FF2B5EF4-FFF2-40B4-BE49-F238E27FC236}">
                    <a16:creationId xmlns:a16="http://schemas.microsoft.com/office/drawing/2014/main" id="{04BCAB00-9022-92ED-7C26-8110444D392C}"/>
                  </a:ext>
                </a:extLst>
              </p:cNvPr>
              <p:cNvSpPr txBox="1"/>
              <p:nvPr/>
            </p:nvSpPr>
            <p:spPr>
              <a:xfrm>
                <a:off x="1771658" y="3666154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3" name="文本框 312">
                <a:extLst>
                  <a:ext uri="{FF2B5EF4-FFF2-40B4-BE49-F238E27FC236}">
                    <a16:creationId xmlns:a16="http://schemas.microsoft.com/office/drawing/2014/main" id="{04BCAB00-9022-92ED-7C26-8110444D3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58" y="3666154"/>
                <a:ext cx="100322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CD6A0939-7625-D9DE-17FC-6B82E6F9D0A9}"/>
                  </a:ext>
                </a:extLst>
              </p:cNvPr>
              <p:cNvSpPr txBox="1"/>
              <p:nvPr/>
            </p:nvSpPr>
            <p:spPr>
              <a:xfrm>
                <a:off x="1771658" y="4000769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CD6A0939-7625-D9DE-17FC-6B82E6F9D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58" y="4000769"/>
                <a:ext cx="100322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5C6358CF-CCB1-0C77-74CC-B06ABA5CF4E8}"/>
                  </a:ext>
                </a:extLst>
              </p:cNvPr>
              <p:cNvSpPr txBox="1"/>
              <p:nvPr/>
            </p:nvSpPr>
            <p:spPr>
              <a:xfrm>
                <a:off x="1780312" y="4373052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5C6358CF-CCB1-0C77-74CC-B06ABA5C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312" y="4373052"/>
                <a:ext cx="10032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文本框 315">
                <a:extLst>
                  <a:ext uri="{FF2B5EF4-FFF2-40B4-BE49-F238E27FC236}">
                    <a16:creationId xmlns:a16="http://schemas.microsoft.com/office/drawing/2014/main" id="{6404C90E-C0D1-5002-161C-8A5B014A94BD}"/>
                  </a:ext>
                </a:extLst>
              </p:cNvPr>
              <p:cNvSpPr txBox="1"/>
              <p:nvPr/>
            </p:nvSpPr>
            <p:spPr>
              <a:xfrm>
                <a:off x="1780312" y="4761691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6" name="文本框 315">
                <a:extLst>
                  <a:ext uri="{FF2B5EF4-FFF2-40B4-BE49-F238E27FC236}">
                    <a16:creationId xmlns:a16="http://schemas.microsoft.com/office/drawing/2014/main" id="{6404C90E-C0D1-5002-161C-8A5B014A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312" y="4761691"/>
                <a:ext cx="10032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75F8B524-2B8A-2E7C-7CC5-C7D85703CF5E}"/>
                  </a:ext>
                </a:extLst>
              </p:cNvPr>
              <p:cNvSpPr txBox="1"/>
              <p:nvPr/>
            </p:nvSpPr>
            <p:spPr>
              <a:xfrm>
                <a:off x="1780312" y="5141456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75F8B524-2B8A-2E7C-7CC5-C7D85703C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312" y="5141456"/>
                <a:ext cx="10032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DE4DEDE7-A951-B173-4C81-9B7490D46327}"/>
                  </a:ext>
                </a:extLst>
              </p:cNvPr>
              <p:cNvSpPr txBox="1"/>
              <p:nvPr/>
            </p:nvSpPr>
            <p:spPr>
              <a:xfrm>
                <a:off x="1771658" y="5482782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DE4DEDE7-A951-B173-4C81-9B7490D46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58" y="5482782"/>
                <a:ext cx="10032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C16250B6-B37B-3D7C-6050-9CDB09ADE593}"/>
                  </a:ext>
                </a:extLst>
              </p:cNvPr>
              <p:cNvSpPr txBox="1"/>
              <p:nvPr/>
            </p:nvSpPr>
            <p:spPr>
              <a:xfrm>
                <a:off x="1771658" y="5856135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C16250B6-B37B-3D7C-6050-9CDB09ADE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58" y="5856135"/>
                <a:ext cx="10032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7C7117D-FCBF-7E99-1BB7-2D7BD324CD1B}"/>
              </a:ext>
            </a:extLst>
          </p:cNvPr>
          <p:cNvCxnSpPr>
            <a:cxnSpLocks/>
            <a:stCxn id="45" idx="5"/>
            <a:endCxn id="105" idx="2"/>
          </p:cNvCxnSpPr>
          <p:nvPr/>
        </p:nvCxnSpPr>
        <p:spPr>
          <a:xfrm>
            <a:off x="957823" y="1674898"/>
            <a:ext cx="243626" cy="4339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D2BCC5A-7DEA-6A16-CDBB-9AC81CD50E6B}"/>
              </a:ext>
            </a:extLst>
          </p:cNvPr>
          <p:cNvSpPr txBox="1"/>
          <p:nvPr/>
        </p:nvSpPr>
        <p:spPr>
          <a:xfrm>
            <a:off x="811491" y="1667661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01924C-E1F6-73D7-2903-B5B95B4F21A6}"/>
              </a:ext>
            </a:extLst>
          </p:cNvPr>
          <p:cNvCxnSpPr>
            <a:cxnSpLocks/>
            <a:stCxn id="65" idx="6"/>
            <a:endCxn id="105" idx="2"/>
          </p:cNvCxnSpPr>
          <p:nvPr/>
        </p:nvCxnSpPr>
        <p:spPr>
          <a:xfrm>
            <a:off x="973639" y="3103267"/>
            <a:ext cx="227810" cy="291105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4F746F-C93B-18B2-993D-CD83ECD3FD93}"/>
              </a:ext>
            </a:extLst>
          </p:cNvPr>
          <p:cNvCxnSpPr>
            <a:cxnSpLocks/>
            <a:stCxn id="94" idx="6"/>
            <a:endCxn id="105" idx="2"/>
          </p:cNvCxnSpPr>
          <p:nvPr/>
        </p:nvCxnSpPr>
        <p:spPr>
          <a:xfrm>
            <a:off x="973639" y="5275286"/>
            <a:ext cx="227810" cy="73903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B00F3D7-130D-FB58-90E3-726D0F9D2633}"/>
              </a:ext>
            </a:extLst>
          </p:cNvPr>
          <p:cNvSpPr txBox="1">
            <a:spLocks/>
          </p:cNvSpPr>
          <p:nvPr/>
        </p:nvSpPr>
        <p:spPr>
          <a:xfrm>
            <a:off x="2901876" y="1229050"/>
            <a:ext cx="3740972" cy="13126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Heisenberg</a:t>
            </a:r>
          </a:p>
          <a:p>
            <a:pPr lvl="1"/>
            <a:r>
              <a:rPr lang="en-US" altLang="zh-CN" dirty="0">
                <a:latin typeface="+mj-lt"/>
              </a:rPr>
              <a:t>On site term in cells</a:t>
            </a:r>
          </a:p>
          <a:p>
            <a:pPr lvl="1"/>
            <a:r>
              <a:rPr lang="en-US" altLang="zh-CN" dirty="0">
                <a:latin typeface="+mj-lt"/>
              </a:rPr>
              <a:t>coupling between cells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3683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DAC005-65AE-495E-6E2B-4E40099B2EB6}"/>
                  </a:ext>
                </a:extLst>
              </p:cNvPr>
              <p:cNvSpPr txBox="1"/>
              <p:nvPr/>
            </p:nvSpPr>
            <p:spPr>
              <a:xfrm>
                <a:off x="2987115" y="3639969"/>
                <a:ext cx="6368216" cy="920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i="1" dirty="0"/>
                                        <m:t>+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i="1" dirty="0"/>
                                        <m:t>J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i="1" dirty="0"/>
                                        <m:t>J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i="1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 dirty="0"/>
                                    <m:t>J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i="1" dirty="0"/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i="1" dirty="0"/>
                                    <m:t>J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i="1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 smtClean="0"/>
                                    <m:t>J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i="1" dirty="0"/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i="1" dirty="0"/>
                                    <m:t>J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DAC005-65AE-495E-6E2B-4E40099B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115" y="3639969"/>
                <a:ext cx="6368216" cy="920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文本框 173">
            <a:extLst>
              <a:ext uri="{FF2B5EF4-FFF2-40B4-BE49-F238E27FC236}">
                <a16:creationId xmlns:a16="http://schemas.microsoft.com/office/drawing/2014/main" id="{6A5ABA89-4175-09FD-C549-F25722E2A258}"/>
              </a:ext>
            </a:extLst>
          </p:cNvPr>
          <p:cNvSpPr txBox="1"/>
          <p:nvPr/>
        </p:nvSpPr>
        <p:spPr>
          <a:xfrm>
            <a:off x="687411" y="1277140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3D9BDF-9990-5AF6-0B37-5B41FA0A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</a:rPr>
              <a:t>MPO from MP diagram </a:t>
            </a:r>
            <a:endParaRPr lang="zh-CN" altLang="en-US" sz="4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0591F2-E394-AB72-28E5-F350EFB3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CC69D31-2C53-FD80-3B00-AB2C7B01C119}"/>
              </a:ext>
            </a:extLst>
          </p:cNvPr>
          <p:cNvSpPr/>
          <p:nvPr/>
        </p:nvSpPr>
        <p:spPr>
          <a:xfrm>
            <a:off x="52982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DE80276-2462-B9A4-7E1E-DD738C19A126}"/>
              </a:ext>
            </a:extLst>
          </p:cNvPr>
          <p:cNvSpPr/>
          <p:nvPr/>
        </p:nvSpPr>
        <p:spPr>
          <a:xfrm>
            <a:off x="86563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B91C737-4DFC-B327-4D5C-4623F5E62040}"/>
              </a:ext>
            </a:extLst>
          </p:cNvPr>
          <p:cNvSpPr/>
          <p:nvPr/>
        </p:nvSpPr>
        <p:spPr>
          <a:xfrm>
            <a:off x="120144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8480C5D-4E9B-80EA-C572-5E0C077D2E27}"/>
              </a:ext>
            </a:extLst>
          </p:cNvPr>
          <p:cNvCxnSpPr>
            <a:cxnSpLocks/>
          </p:cNvCxnSpPr>
          <p:nvPr/>
        </p:nvCxnSpPr>
        <p:spPr>
          <a:xfrm>
            <a:off x="3779978" y="3120058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/>
              <p:nvPr/>
            </p:nvSpPr>
            <p:spPr>
              <a:xfrm>
                <a:off x="4150073" y="2606316"/>
                <a:ext cx="582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073" y="2606316"/>
                <a:ext cx="5829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8A05CE25-5637-80F5-D2E7-1865785668FC}"/>
              </a:ext>
            </a:extLst>
          </p:cNvPr>
          <p:cNvCxnSpPr>
            <a:cxnSpLocks/>
          </p:cNvCxnSpPr>
          <p:nvPr/>
        </p:nvCxnSpPr>
        <p:spPr>
          <a:xfrm>
            <a:off x="3779978" y="3479401"/>
            <a:ext cx="3111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/>
              <p:nvPr/>
            </p:nvSpPr>
            <p:spPr>
              <a:xfrm>
                <a:off x="4146965" y="2939414"/>
                <a:ext cx="585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965" y="2939414"/>
                <a:ext cx="5852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文本框 126">
            <a:extLst>
              <a:ext uri="{FF2B5EF4-FFF2-40B4-BE49-F238E27FC236}">
                <a16:creationId xmlns:a16="http://schemas.microsoft.com/office/drawing/2014/main" id="{EABB7D9A-400C-2F41-9148-5B1880FA43B0}"/>
              </a:ext>
            </a:extLst>
          </p:cNvPr>
          <p:cNvSpPr txBox="1"/>
          <p:nvPr/>
        </p:nvSpPr>
        <p:spPr>
          <a:xfrm>
            <a:off x="96266" y="10751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D1569617-E971-3DCC-F84C-B2B9A93807AA}"/>
              </a:ext>
            </a:extLst>
          </p:cNvPr>
          <p:cNvCxnSpPr/>
          <p:nvPr/>
        </p:nvCxnSpPr>
        <p:spPr>
          <a:xfrm>
            <a:off x="3779978" y="2457627"/>
            <a:ext cx="3111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/>
              <p:nvPr/>
            </p:nvSpPr>
            <p:spPr>
              <a:xfrm>
                <a:off x="4157574" y="2243656"/>
                <a:ext cx="1225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574" y="2243656"/>
                <a:ext cx="1225400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09490C-E72B-6414-B9BC-C12F3BAA9405}"/>
              </a:ext>
            </a:extLst>
          </p:cNvPr>
          <p:cNvCxnSpPr>
            <a:cxnSpLocks/>
          </p:cNvCxnSpPr>
          <p:nvPr/>
        </p:nvCxnSpPr>
        <p:spPr>
          <a:xfrm>
            <a:off x="3779978" y="2768061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/>
              <p:nvPr/>
            </p:nvSpPr>
            <p:spPr>
              <a:xfrm>
                <a:off x="4137242" y="3301766"/>
                <a:ext cx="573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242" y="3301766"/>
                <a:ext cx="5737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椭圆 145">
            <a:extLst>
              <a:ext uri="{FF2B5EF4-FFF2-40B4-BE49-F238E27FC236}">
                <a16:creationId xmlns:a16="http://schemas.microsoft.com/office/drawing/2014/main" id="{5FF618B1-2513-A659-4ECC-3F60E670A932}"/>
              </a:ext>
            </a:extLst>
          </p:cNvPr>
          <p:cNvSpPr/>
          <p:nvPr/>
        </p:nvSpPr>
        <p:spPr>
          <a:xfrm>
            <a:off x="153725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D04F064-6C03-514E-E664-38EBDC016D93}"/>
                  </a:ext>
                </a:extLst>
              </p:cNvPr>
              <p:cNvSpPr txBox="1"/>
              <p:nvPr/>
            </p:nvSpPr>
            <p:spPr>
              <a:xfrm>
                <a:off x="4027603" y="6225512"/>
                <a:ext cx="14785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=8+6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D04F064-6C03-514E-E664-38EBDC016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603" y="6225512"/>
                <a:ext cx="14785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F2A28E-2588-D494-639A-12D8DC36990C}"/>
                  </a:ext>
                </a:extLst>
              </p:cNvPr>
              <p:cNvSpPr txBox="1"/>
              <p:nvPr/>
            </p:nvSpPr>
            <p:spPr>
              <a:xfrm>
                <a:off x="4766876" y="2876396"/>
                <a:ext cx="21223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F2A28E-2588-D494-639A-12D8DC369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876" y="2876396"/>
                <a:ext cx="212237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79D248E-6B26-1C9E-E22C-4F119C7875C7}"/>
              </a:ext>
            </a:extLst>
          </p:cNvPr>
          <p:cNvCxnSpPr>
            <a:cxnSpLocks/>
          </p:cNvCxnSpPr>
          <p:nvPr/>
        </p:nvCxnSpPr>
        <p:spPr>
          <a:xfrm>
            <a:off x="3779978" y="4038918"/>
            <a:ext cx="3111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4A804CD3-D832-71B5-0C85-FD87D828AE9D}"/>
              </a:ext>
            </a:extLst>
          </p:cNvPr>
          <p:cNvSpPr/>
          <p:nvPr/>
        </p:nvSpPr>
        <p:spPr>
          <a:xfrm>
            <a:off x="52982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76D7738-D021-5398-BE2C-2F40B5DF3B56}"/>
              </a:ext>
            </a:extLst>
          </p:cNvPr>
          <p:cNvSpPr/>
          <p:nvPr/>
        </p:nvSpPr>
        <p:spPr>
          <a:xfrm>
            <a:off x="86563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39FB604-A5E2-B31F-A763-8DB35C1B270D}"/>
              </a:ext>
            </a:extLst>
          </p:cNvPr>
          <p:cNvSpPr/>
          <p:nvPr/>
        </p:nvSpPr>
        <p:spPr>
          <a:xfrm>
            <a:off x="120144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065FCFA-4775-BA29-0A83-4C969C047CEE}"/>
              </a:ext>
            </a:extLst>
          </p:cNvPr>
          <p:cNvSpPr txBox="1"/>
          <p:nvPr/>
        </p:nvSpPr>
        <p:spPr>
          <a:xfrm>
            <a:off x="96266" y="14444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60B0522-FDED-8F3D-B114-FDA1C47D9E07}"/>
              </a:ext>
            </a:extLst>
          </p:cNvPr>
          <p:cNvSpPr/>
          <p:nvPr/>
        </p:nvSpPr>
        <p:spPr>
          <a:xfrm>
            <a:off x="153725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7A11B3D-FEAD-2A33-8A0F-3520D81BF390}"/>
              </a:ext>
            </a:extLst>
          </p:cNvPr>
          <p:cNvSpPr/>
          <p:nvPr/>
        </p:nvSpPr>
        <p:spPr>
          <a:xfrm>
            <a:off x="52982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D862A994-633A-4654-094F-6901E8640DBF}"/>
              </a:ext>
            </a:extLst>
          </p:cNvPr>
          <p:cNvSpPr/>
          <p:nvPr/>
        </p:nvSpPr>
        <p:spPr>
          <a:xfrm>
            <a:off x="86563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335570F7-5889-8CE7-5924-D3B11C5B0583}"/>
              </a:ext>
            </a:extLst>
          </p:cNvPr>
          <p:cNvSpPr/>
          <p:nvPr/>
        </p:nvSpPr>
        <p:spPr>
          <a:xfrm>
            <a:off x="120144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418EDB1-AB13-E2E8-BFE8-929AC867456C}"/>
              </a:ext>
            </a:extLst>
          </p:cNvPr>
          <p:cNvSpPr/>
          <p:nvPr/>
        </p:nvSpPr>
        <p:spPr>
          <a:xfrm>
            <a:off x="153725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26BCE0B-C28A-5329-6726-ED24615EA4A6}"/>
              </a:ext>
            </a:extLst>
          </p:cNvPr>
          <p:cNvSpPr/>
          <p:nvPr/>
        </p:nvSpPr>
        <p:spPr>
          <a:xfrm>
            <a:off x="52982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A1ED504A-541F-8664-9936-8C581236E961}"/>
              </a:ext>
            </a:extLst>
          </p:cNvPr>
          <p:cNvSpPr/>
          <p:nvPr/>
        </p:nvSpPr>
        <p:spPr>
          <a:xfrm>
            <a:off x="86563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19CB813-3433-C058-8A77-D2A9F482819B}"/>
              </a:ext>
            </a:extLst>
          </p:cNvPr>
          <p:cNvSpPr/>
          <p:nvPr/>
        </p:nvSpPr>
        <p:spPr>
          <a:xfrm>
            <a:off x="120144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298B208-1A67-2674-4A5D-3252332DBF6F}"/>
              </a:ext>
            </a:extLst>
          </p:cNvPr>
          <p:cNvSpPr txBox="1"/>
          <p:nvPr/>
        </p:nvSpPr>
        <p:spPr>
          <a:xfrm>
            <a:off x="96266" y="21734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EE52882-57C7-C9E5-DBEC-012DCBF1C14F}"/>
              </a:ext>
            </a:extLst>
          </p:cNvPr>
          <p:cNvSpPr/>
          <p:nvPr/>
        </p:nvSpPr>
        <p:spPr>
          <a:xfrm>
            <a:off x="153725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A7B652D-9DC2-6CAE-A587-C00E15172285}"/>
              </a:ext>
            </a:extLst>
          </p:cNvPr>
          <p:cNvSpPr txBox="1"/>
          <p:nvPr/>
        </p:nvSpPr>
        <p:spPr>
          <a:xfrm>
            <a:off x="96266" y="18174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3D25227-FFA8-F776-57E0-748928F28810}"/>
              </a:ext>
            </a:extLst>
          </p:cNvPr>
          <p:cNvSpPr/>
          <p:nvPr/>
        </p:nvSpPr>
        <p:spPr>
          <a:xfrm>
            <a:off x="52982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038F6B8-FB8A-5FA6-1568-8044B41E66FF}"/>
              </a:ext>
            </a:extLst>
          </p:cNvPr>
          <p:cNvSpPr/>
          <p:nvPr/>
        </p:nvSpPr>
        <p:spPr>
          <a:xfrm>
            <a:off x="86563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DD2099E-4297-31DC-53ED-E7F4C5442045}"/>
              </a:ext>
            </a:extLst>
          </p:cNvPr>
          <p:cNvSpPr/>
          <p:nvPr/>
        </p:nvSpPr>
        <p:spPr>
          <a:xfrm>
            <a:off x="120144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434CD05-17AE-2E91-6841-AE8FB1E87343}"/>
              </a:ext>
            </a:extLst>
          </p:cNvPr>
          <p:cNvSpPr txBox="1"/>
          <p:nvPr/>
        </p:nvSpPr>
        <p:spPr>
          <a:xfrm>
            <a:off x="96266" y="25416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1410D30B-804A-FA51-3AD9-DD59DF4E966C}"/>
              </a:ext>
            </a:extLst>
          </p:cNvPr>
          <p:cNvSpPr/>
          <p:nvPr/>
        </p:nvSpPr>
        <p:spPr>
          <a:xfrm>
            <a:off x="153725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83EB8A1-AF5E-4173-7EB6-620DFF594B3A}"/>
              </a:ext>
            </a:extLst>
          </p:cNvPr>
          <p:cNvSpPr/>
          <p:nvPr/>
        </p:nvSpPr>
        <p:spPr>
          <a:xfrm>
            <a:off x="52982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BD48D166-7442-FDC3-B470-28449A15A714}"/>
              </a:ext>
            </a:extLst>
          </p:cNvPr>
          <p:cNvSpPr/>
          <p:nvPr/>
        </p:nvSpPr>
        <p:spPr>
          <a:xfrm>
            <a:off x="86563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D3D7518-CDE5-EB18-8C79-49F8AF60AD66}"/>
              </a:ext>
            </a:extLst>
          </p:cNvPr>
          <p:cNvSpPr/>
          <p:nvPr/>
        </p:nvSpPr>
        <p:spPr>
          <a:xfrm>
            <a:off x="120144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9E88406-EDC0-89A8-BDBA-DB37F3A0C6E9}"/>
              </a:ext>
            </a:extLst>
          </p:cNvPr>
          <p:cNvSpPr txBox="1"/>
          <p:nvPr/>
        </p:nvSpPr>
        <p:spPr>
          <a:xfrm>
            <a:off x="96266" y="29110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7CAA502C-4FA0-9DEA-269D-B2A61A48F40E}"/>
              </a:ext>
            </a:extLst>
          </p:cNvPr>
          <p:cNvSpPr/>
          <p:nvPr/>
        </p:nvSpPr>
        <p:spPr>
          <a:xfrm>
            <a:off x="153725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E4215C6F-1855-8FA9-D052-BF8478F7BD33}"/>
              </a:ext>
            </a:extLst>
          </p:cNvPr>
          <p:cNvSpPr/>
          <p:nvPr/>
        </p:nvSpPr>
        <p:spPr>
          <a:xfrm>
            <a:off x="52982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39785216-9A5A-1F34-8343-468C7E13258F}"/>
              </a:ext>
            </a:extLst>
          </p:cNvPr>
          <p:cNvSpPr/>
          <p:nvPr/>
        </p:nvSpPr>
        <p:spPr>
          <a:xfrm>
            <a:off x="86563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2130BFC-DEF3-AF92-8554-6CAFA1D27BE5}"/>
              </a:ext>
            </a:extLst>
          </p:cNvPr>
          <p:cNvSpPr/>
          <p:nvPr/>
        </p:nvSpPr>
        <p:spPr>
          <a:xfrm>
            <a:off x="120144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5E71007-9C11-BA90-E3DD-9BD3721F174A}"/>
              </a:ext>
            </a:extLst>
          </p:cNvPr>
          <p:cNvSpPr/>
          <p:nvPr/>
        </p:nvSpPr>
        <p:spPr>
          <a:xfrm>
            <a:off x="153725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42FD6A1-E95C-4FC1-B8A2-2752581A92BC}"/>
              </a:ext>
            </a:extLst>
          </p:cNvPr>
          <p:cNvSpPr/>
          <p:nvPr/>
        </p:nvSpPr>
        <p:spPr>
          <a:xfrm>
            <a:off x="52982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2E3EED-F1E8-53DC-65C5-B53438030489}"/>
              </a:ext>
            </a:extLst>
          </p:cNvPr>
          <p:cNvSpPr/>
          <p:nvPr/>
        </p:nvSpPr>
        <p:spPr>
          <a:xfrm>
            <a:off x="86563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993B50F9-836C-AA07-A777-1F17C9748872}"/>
              </a:ext>
            </a:extLst>
          </p:cNvPr>
          <p:cNvSpPr/>
          <p:nvPr/>
        </p:nvSpPr>
        <p:spPr>
          <a:xfrm>
            <a:off x="120144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434100D-9D2F-ADD6-A502-C98CBCF95820}"/>
              </a:ext>
            </a:extLst>
          </p:cNvPr>
          <p:cNvSpPr txBox="1"/>
          <p:nvPr/>
        </p:nvSpPr>
        <p:spPr>
          <a:xfrm>
            <a:off x="96266" y="36399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26533B9F-9C00-22E5-808D-043C4F9EB6DC}"/>
              </a:ext>
            </a:extLst>
          </p:cNvPr>
          <p:cNvSpPr/>
          <p:nvPr/>
        </p:nvSpPr>
        <p:spPr>
          <a:xfrm>
            <a:off x="153725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643ABB7-E834-8A31-1FA4-80375D7D5B74}"/>
              </a:ext>
            </a:extLst>
          </p:cNvPr>
          <p:cNvSpPr txBox="1"/>
          <p:nvPr/>
        </p:nvSpPr>
        <p:spPr>
          <a:xfrm>
            <a:off x="96266" y="328402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50EAA4ED-F03F-6079-6648-2B81F55405B9}"/>
              </a:ext>
            </a:extLst>
          </p:cNvPr>
          <p:cNvSpPr/>
          <p:nvPr/>
        </p:nvSpPr>
        <p:spPr>
          <a:xfrm>
            <a:off x="52982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81B29BC-6932-08C3-BB26-53F22350C3CC}"/>
              </a:ext>
            </a:extLst>
          </p:cNvPr>
          <p:cNvSpPr/>
          <p:nvPr/>
        </p:nvSpPr>
        <p:spPr>
          <a:xfrm>
            <a:off x="86563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0E85EA2B-E08C-4016-EE33-984755EF6991}"/>
              </a:ext>
            </a:extLst>
          </p:cNvPr>
          <p:cNvSpPr/>
          <p:nvPr/>
        </p:nvSpPr>
        <p:spPr>
          <a:xfrm>
            <a:off x="120144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DE57C51-6D43-A9A2-1316-664FFF0048B2}"/>
              </a:ext>
            </a:extLst>
          </p:cNvPr>
          <p:cNvSpPr txBox="1"/>
          <p:nvPr/>
        </p:nvSpPr>
        <p:spPr>
          <a:xfrm>
            <a:off x="96266" y="3984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9044CC88-47A4-202A-D798-6DAB66EB95C6}"/>
              </a:ext>
            </a:extLst>
          </p:cNvPr>
          <p:cNvSpPr/>
          <p:nvPr/>
        </p:nvSpPr>
        <p:spPr>
          <a:xfrm>
            <a:off x="153725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0D68B9D-0D66-9DED-1258-F2B3C4E66533}"/>
              </a:ext>
            </a:extLst>
          </p:cNvPr>
          <p:cNvSpPr/>
          <p:nvPr/>
        </p:nvSpPr>
        <p:spPr>
          <a:xfrm>
            <a:off x="52982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BFAF81D-073B-8C5D-8B59-DC6AC9A7689E}"/>
              </a:ext>
            </a:extLst>
          </p:cNvPr>
          <p:cNvSpPr/>
          <p:nvPr/>
        </p:nvSpPr>
        <p:spPr>
          <a:xfrm>
            <a:off x="86563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ED62C452-4887-0E1D-C6E6-853DC01CC996}"/>
              </a:ext>
            </a:extLst>
          </p:cNvPr>
          <p:cNvSpPr/>
          <p:nvPr/>
        </p:nvSpPr>
        <p:spPr>
          <a:xfrm>
            <a:off x="120144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FB45F89-17B5-BF92-F0F7-E920D78C6CE5}"/>
              </a:ext>
            </a:extLst>
          </p:cNvPr>
          <p:cNvSpPr txBox="1"/>
          <p:nvPr/>
        </p:nvSpPr>
        <p:spPr>
          <a:xfrm>
            <a:off x="28622" y="43463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CCF8CA09-282A-035C-DE9D-26BBF27AA12E}"/>
              </a:ext>
            </a:extLst>
          </p:cNvPr>
          <p:cNvSpPr/>
          <p:nvPr/>
        </p:nvSpPr>
        <p:spPr>
          <a:xfrm>
            <a:off x="153725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0BA23226-C4B9-9B6E-D73B-3FB7F5891315}"/>
              </a:ext>
            </a:extLst>
          </p:cNvPr>
          <p:cNvSpPr/>
          <p:nvPr/>
        </p:nvSpPr>
        <p:spPr>
          <a:xfrm>
            <a:off x="52982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7DD13A3-0B0A-6321-07EF-CBF052710DA9}"/>
              </a:ext>
            </a:extLst>
          </p:cNvPr>
          <p:cNvSpPr/>
          <p:nvPr/>
        </p:nvSpPr>
        <p:spPr>
          <a:xfrm>
            <a:off x="86563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42231F9-C347-F29A-487A-EEB139B83148}"/>
              </a:ext>
            </a:extLst>
          </p:cNvPr>
          <p:cNvSpPr/>
          <p:nvPr/>
        </p:nvSpPr>
        <p:spPr>
          <a:xfrm>
            <a:off x="120144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E1019B86-B676-D882-3069-A63E643F8858}"/>
              </a:ext>
            </a:extLst>
          </p:cNvPr>
          <p:cNvSpPr/>
          <p:nvPr/>
        </p:nvSpPr>
        <p:spPr>
          <a:xfrm>
            <a:off x="153725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FA9432B-7782-CD48-A386-4ADC85DBB2C8}"/>
              </a:ext>
            </a:extLst>
          </p:cNvPr>
          <p:cNvSpPr/>
          <p:nvPr/>
        </p:nvSpPr>
        <p:spPr>
          <a:xfrm>
            <a:off x="52982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8941713-D0F0-C109-C042-F8202877206E}"/>
              </a:ext>
            </a:extLst>
          </p:cNvPr>
          <p:cNvSpPr/>
          <p:nvPr/>
        </p:nvSpPr>
        <p:spPr>
          <a:xfrm>
            <a:off x="86563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63E6BE51-FD01-250B-A023-E81F2C62CCB6}"/>
              </a:ext>
            </a:extLst>
          </p:cNvPr>
          <p:cNvSpPr/>
          <p:nvPr/>
        </p:nvSpPr>
        <p:spPr>
          <a:xfrm>
            <a:off x="120144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764BC63-4ECD-3107-E662-7CA6EF489865}"/>
              </a:ext>
            </a:extLst>
          </p:cNvPr>
          <p:cNvSpPr txBox="1"/>
          <p:nvPr/>
        </p:nvSpPr>
        <p:spPr>
          <a:xfrm>
            <a:off x="28622" y="50753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F5C0F9B3-D4C8-DB21-047E-1F43F6246E2E}"/>
              </a:ext>
            </a:extLst>
          </p:cNvPr>
          <p:cNvSpPr/>
          <p:nvPr/>
        </p:nvSpPr>
        <p:spPr>
          <a:xfrm>
            <a:off x="153725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1FA7D9F-7B99-7899-D035-C1FA246F1735}"/>
              </a:ext>
            </a:extLst>
          </p:cNvPr>
          <p:cNvSpPr txBox="1"/>
          <p:nvPr/>
        </p:nvSpPr>
        <p:spPr>
          <a:xfrm>
            <a:off x="28622" y="4719357"/>
            <a:ext cx="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AC6E4ACA-AC7A-C70E-0229-3B971CF7030D}"/>
              </a:ext>
            </a:extLst>
          </p:cNvPr>
          <p:cNvSpPr/>
          <p:nvPr/>
        </p:nvSpPr>
        <p:spPr>
          <a:xfrm>
            <a:off x="52982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04532E2-29A2-B382-9481-A2FF4D9ED323}"/>
              </a:ext>
            </a:extLst>
          </p:cNvPr>
          <p:cNvSpPr/>
          <p:nvPr/>
        </p:nvSpPr>
        <p:spPr>
          <a:xfrm>
            <a:off x="86563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AA1DFCBA-C225-E5D1-A72B-D26B6F663FDA}"/>
              </a:ext>
            </a:extLst>
          </p:cNvPr>
          <p:cNvSpPr/>
          <p:nvPr/>
        </p:nvSpPr>
        <p:spPr>
          <a:xfrm>
            <a:off x="120144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7E5A24F-FDD1-36C3-75D6-C63E8E83A8C0}"/>
              </a:ext>
            </a:extLst>
          </p:cNvPr>
          <p:cNvSpPr/>
          <p:nvPr/>
        </p:nvSpPr>
        <p:spPr>
          <a:xfrm>
            <a:off x="153725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392E324-12C6-903B-944D-84D0D7A5A8D6}"/>
              </a:ext>
            </a:extLst>
          </p:cNvPr>
          <p:cNvSpPr/>
          <p:nvPr/>
        </p:nvSpPr>
        <p:spPr>
          <a:xfrm>
            <a:off x="52982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B704DDB7-5DB3-965C-8E3E-7C2952B528A7}"/>
              </a:ext>
            </a:extLst>
          </p:cNvPr>
          <p:cNvSpPr/>
          <p:nvPr/>
        </p:nvSpPr>
        <p:spPr>
          <a:xfrm>
            <a:off x="86563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18F1F654-A676-3B07-EBC9-75EE424DC593}"/>
              </a:ext>
            </a:extLst>
          </p:cNvPr>
          <p:cNvSpPr/>
          <p:nvPr/>
        </p:nvSpPr>
        <p:spPr>
          <a:xfrm>
            <a:off x="120144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FDDF52-E83C-187A-3964-E2C13B999CC2}"/>
              </a:ext>
            </a:extLst>
          </p:cNvPr>
          <p:cNvSpPr txBox="1"/>
          <p:nvPr/>
        </p:nvSpPr>
        <p:spPr>
          <a:xfrm>
            <a:off x="28622" y="58143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C53CE6EF-9982-7676-D8CA-035E31D2AC9A}"/>
              </a:ext>
            </a:extLst>
          </p:cNvPr>
          <p:cNvSpPr/>
          <p:nvPr/>
        </p:nvSpPr>
        <p:spPr>
          <a:xfrm>
            <a:off x="153725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D8FBAE26-468D-937B-58D6-9A868E3E1825}"/>
              </a:ext>
            </a:extLst>
          </p:cNvPr>
          <p:cNvSpPr txBox="1"/>
          <p:nvPr/>
        </p:nvSpPr>
        <p:spPr>
          <a:xfrm>
            <a:off x="28622" y="5458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707F063E-6586-2EDF-BF8E-1031E77DF799}"/>
              </a:ext>
            </a:extLst>
          </p:cNvPr>
          <p:cNvCxnSpPr>
            <a:stCxn id="110" idx="6"/>
            <a:endCxn id="113" idx="2"/>
          </p:cNvCxnSpPr>
          <p:nvPr/>
        </p:nvCxnSpPr>
        <p:spPr>
          <a:xfrm>
            <a:off x="637829" y="1267382"/>
            <a:ext cx="227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E70029B0-E9E2-6F28-227D-D09EBDADDD09}"/>
              </a:ext>
            </a:extLst>
          </p:cNvPr>
          <p:cNvCxnSpPr>
            <a:cxnSpLocks/>
            <a:stCxn id="110" idx="6"/>
            <a:endCxn id="45" idx="2"/>
          </p:cNvCxnSpPr>
          <p:nvPr/>
        </p:nvCxnSpPr>
        <p:spPr>
          <a:xfrm>
            <a:off x="637829" y="1267382"/>
            <a:ext cx="227810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5C6DE553-3042-8A07-8D1D-5179DEA6636B}"/>
              </a:ext>
            </a:extLst>
          </p:cNvPr>
          <p:cNvCxnSpPr>
            <a:cxnSpLocks/>
            <a:stCxn id="110" idx="6"/>
            <a:endCxn id="65" idx="2"/>
          </p:cNvCxnSpPr>
          <p:nvPr/>
        </p:nvCxnSpPr>
        <p:spPr>
          <a:xfrm>
            <a:off x="637829" y="1267382"/>
            <a:ext cx="227810" cy="18358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5FCD2713-96A4-0206-745C-3A965F33CB4B}"/>
              </a:ext>
            </a:extLst>
          </p:cNvPr>
          <p:cNvCxnSpPr>
            <a:cxnSpLocks/>
            <a:stCxn id="110" idx="6"/>
            <a:endCxn id="80" idx="2"/>
          </p:cNvCxnSpPr>
          <p:nvPr/>
        </p:nvCxnSpPr>
        <p:spPr>
          <a:xfrm>
            <a:off x="637829" y="1267382"/>
            <a:ext cx="227810" cy="29096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27B9841F-8C9F-DDDC-36AF-0EA294FA5EC9}"/>
              </a:ext>
            </a:extLst>
          </p:cNvPr>
          <p:cNvCxnSpPr>
            <a:cxnSpLocks/>
            <a:stCxn id="45" idx="6"/>
            <a:endCxn id="51" idx="2"/>
          </p:cNvCxnSpPr>
          <p:nvPr/>
        </p:nvCxnSpPr>
        <p:spPr>
          <a:xfrm>
            <a:off x="973639" y="1636714"/>
            <a:ext cx="227810" cy="359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A7DFD985-5812-705C-41A3-DF1470BCB556}"/>
              </a:ext>
            </a:extLst>
          </p:cNvPr>
          <p:cNvCxnSpPr>
            <a:cxnSpLocks/>
            <a:stCxn id="65" idx="6"/>
            <a:endCxn id="71" idx="2"/>
          </p:cNvCxnSpPr>
          <p:nvPr/>
        </p:nvCxnSpPr>
        <p:spPr>
          <a:xfrm>
            <a:off x="973639" y="3103267"/>
            <a:ext cx="227810" cy="359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0" name="文本框 219">
            <a:extLst>
              <a:ext uri="{FF2B5EF4-FFF2-40B4-BE49-F238E27FC236}">
                <a16:creationId xmlns:a16="http://schemas.microsoft.com/office/drawing/2014/main" id="{C00D04F8-22AB-6454-1177-0C8F796644A0}"/>
              </a:ext>
            </a:extLst>
          </p:cNvPr>
          <p:cNvSpPr txBox="1"/>
          <p:nvPr/>
        </p:nvSpPr>
        <p:spPr>
          <a:xfrm>
            <a:off x="749779" y="2750207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F593D306-7EF7-481F-D45E-11940BF6DB43}"/>
              </a:ext>
            </a:extLst>
          </p:cNvPr>
          <p:cNvSpPr txBox="1"/>
          <p:nvPr/>
        </p:nvSpPr>
        <p:spPr>
          <a:xfrm>
            <a:off x="672102" y="4044902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78" name="连接符: 曲线 277">
            <a:extLst>
              <a:ext uri="{FF2B5EF4-FFF2-40B4-BE49-F238E27FC236}">
                <a16:creationId xmlns:a16="http://schemas.microsoft.com/office/drawing/2014/main" id="{6A41A94E-3939-BC51-1CC1-A9F7345646DB}"/>
              </a:ext>
            </a:extLst>
          </p:cNvPr>
          <p:cNvCxnSpPr>
            <a:cxnSpLocks/>
            <a:stCxn id="110" idx="2"/>
            <a:endCxn id="516" idx="2"/>
          </p:cNvCxnSpPr>
          <p:nvPr/>
        </p:nvCxnSpPr>
        <p:spPr>
          <a:xfrm rot="10800000" flipH="1" flipV="1">
            <a:off x="529829" y="1267381"/>
            <a:ext cx="335810" cy="9260491"/>
          </a:xfrm>
          <a:prstGeom prst="curvedConnector3">
            <a:avLst>
              <a:gd name="adj1" fmla="val -181944"/>
            </a:avLst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4" name="文本框 293">
            <a:extLst>
              <a:ext uri="{FF2B5EF4-FFF2-40B4-BE49-F238E27FC236}">
                <a16:creationId xmlns:a16="http://schemas.microsoft.com/office/drawing/2014/main" id="{A4078C9C-39F7-455D-BBF7-45B08CA85658}"/>
              </a:ext>
            </a:extLst>
          </p:cNvPr>
          <p:cNvSpPr txBox="1"/>
          <p:nvPr/>
        </p:nvSpPr>
        <p:spPr>
          <a:xfrm>
            <a:off x="2589363" y="1052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E680E225-3118-3E47-1FE1-D855667FA89F}"/>
              </a:ext>
            </a:extLst>
          </p:cNvPr>
          <p:cNvSpPr txBox="1"/>
          <p:nvPr/>
        </p:nvSpPr>
        <p:spPr>
          <a:xfrm>
            <a:off x="2589363" y="14222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文本框 296">
                <a:extLst>
                  <a:ext uri="{FF2B5EF4-FFF2-40B4-BE49-F238E27FC236}">
                    <a16:creationId xmlns:a16="http://schemas.microsoft.com/office/drawing/2014/main" id="{3F05F7C4-7E6F-38BB-6CDD-FFF83C3EC899}"/>
                  </a:ext>
                </a:extLst>
              </p:cNvPr>
              <p:cNvSpPr txBox="1"/>
              <p:nvPr/>
            </p:nvSpPr>
            <p:spPr>
              <a:xfrm>
                <a:off x="2560042" y="1793590"/>
                <a:ext cx="471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7" name="文本框 296">
                <a:extLst>
                  <a:ext uri="{FF2B5EF4-FFF2-40B4-BE49-F238E27FC236}">
                    <a16:creationId xmlns:a16="http://schemas.microsoft.com/office/drawing/2014/main" id="{3F05F7C4-7E6F-38BB-6CDD-FFF83C3E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042" y="1793590"/>
                <a:ext cx="471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24EA1265-3FF8-E237-10AE-48A76CA55166}"/>
                  </a:ext>
                </a:extLst>
              </p:cNvPr>
              <p:cNvSpPr txBox="1"/>
              <p:nvPr/>
            </p:nvSpPr>
            <p:spPr>
              <a:xfrm>
                <a:off x="2554638" y="2167411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24EA1265-3FF8-E237-10AE-48A76CA55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638" y="2167411"/>
                <a:ext cx="8749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A978A61F-2C2D-3D26-2796-6125F2851DCA}"/>
                  </a:ext>
                </a:extLst>
              </p:cNvPr>
              <p:cNvSpPr txBox="1"/>
              <p:nvPr/>
            </p:nvSpPr>
            <p:spPr>
              <a:xfrm>
                <a:off x="2554638" y="2524556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A978A61F-2C2D-3D26-2796-6125F285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638" y="2524556"/>
                <a:ext cx="8749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F83980A3-86BC-2DEF-C599-FAA87737E3A8}"/>
                  </a:ext>
                </a:extLst>
              </p:cNvPr>
              <p:cNvSpPr txBox="1"/>
              <p:nvPr/>
            </p:nvSpPr>
            <p:spPr>
              <a:xfrm>
                <a:off x="2549624" y="2904766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F83980A3-86BC-2DEF-C599-FAA87737E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2904766"/>
                <a:ext cx="8749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文本框 311">
                <a:extLst>
                  <a:ext uri="{FF2B5EF4-FFF2-40B4-BE49-F238E27FC236}">
                    <a16:creationId xmlns:a16="http://schemas.microsoft.com/office/drawing/2014/main" id="{B443E102-7568-53F0-BEC0-392CE796E12A}"/>
                  </a:ext>
                </a:extLst>
              </p:cNvPr>
              <p:cNvSpPr txBox="1"/>
              <p:nvPr/>
            </p:nvSpPr>
            <p:spPr>
              <a:xfrm>
                <a:off x="2558279" y="3262380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2" name="文本框 311">
                <a:extLst>
                  <a:ext uri="{FF2B5EF4-FFF2-40B4-BE49-F238E27FC236}">
                    <a16:creationId xmlns:a16="http://schemas.microsoft.com/office/drawing/2014/main" id="{B443E102-7568-53F0-BEC0-392CE796E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9" y="3262380"/>
                <a:ext cx="100322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文本框 312">
                <a:extLst>
                  <a:ext uri="{FF2B5EF4-FFF2-40B4-BE49-F238E27FC236}">
                    <a16:creationId xmlns:a16="http://schemas.microsoft.com/office/drawing/2014/main" id="{04BCAB00-9022-92ED-7C26-8110444D392C}"/>
                  </a:ext>
                </a:extLst>
              </p:cNvPr>
              <p:cNvSpPr txBox="1"/>
              <p:nvPr/>
            </p:nvSpPr>
            <p:spPr>
              <a:xfrm>
                <a:off x="2549624" y="3630604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3" name="文本框 312">
                <a:extLst>
                  <a:ext uri="{FF2B5EF4-FFF2-40B4-BE49-F238E27FC236}">
                    <a16:creationId xmlns:a16="http://schemas.microsoft.com/office/drawing/2014/main" id="{04BCAB00-9022-92ED-7C26-8110444D3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3630604"/>
                <a:ext cx="100322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CD6A0939-7625-D9DE-17FC-6B82E6F9D0A9}"/>
                  </a:ext>
                </a:extLst>
              </p:cNvPr>
              <p:cNvSpPr txBox="1"/>
              <p:nvPr/>
            </p:nvSpPr>
            <p:spPr>
              <a:xfrm>
                <a:off x="2549624" y="3965219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CD6A0939-7625-D9DE-17FC-6B82E6F9D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3965219"/>
                <a:ext cx="100322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5C6358CF-CCB1-0C77-74CC-B06ABA5CF4E8}"/>
                  </a:ext>
                </a:extLst>
              </p:cNvPr>
              <p:cNvSpPr txBox="1"/>
              <p:nvPr/>
            </p:nvSpPr>
            <p:spPr>
              <a:xfrm>
                <a:off x="2558278" y="4337502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5C6358CF-CCB1-0C77-74CC-B06ABA5C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8" y="4337502"/>
                <a:ext cx="100322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文本框 315">
                <a:extLst>
                  <a:ext uri="{FF2B5EF4-FFF2-40B4-BE49-F238E27FC236}">
                    <a16:creationId xmlns:a16="http://schemas.microsoft.com/office/drawing/2014/main" id="{6404C90E-C0D1-5002-161C-8A5B014A94BD}"/>
                  </a:ext>
                </a:extLst>
              </p:cNvPr>
              <p:cNvSpPr txBox="1"/>
              <p:nvPr/>
            </p:nvSpPr>
            <p:spPr>
              <a:xfrm>
                <a:off x="2558278" y="4726141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6" name="文本框 315">
                <a:extLst>
                  <a:ext uri="{FF2B5EF4-FFF2-40B4-BE49-F238E27FC236}">
                    <a16:creationId xmlns:a16="http://schemas.microsoft.com/office/drawing/2014/main" id="{6404C90E-C0D1-5002-161C-8A5B014A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8" y="4726141"/>
                <a:ext cx="10032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75F8B524-2B8A-2E7C-7CC5-C7D85703CF5E}"/>
                  </a:ext>
                </a:extLst>
              </p:cNvPr>
              <p:cNvSpPr txBox="1"/>
              <p:nvPr/>
            </p:nvSpPr>
            <p:spPr>
              <a:xfrm>
                <a:off x="2558278" y="5105906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75F8B524-2B8A-2E7C-7CC5-C7D85703C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8" y="5105906"/>
                <a:ext cx="10032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DE4DEDE7-A951-B173-4C81-9B7490D46327}"/>
                  </a:ext>
                </a:extLst>
              </p:cNvPr>
              <p:cNvSpPr txBox="1"/>
              <p:nvPr/>
            </p:nvSpPr>
            <p:spPr>
              <a:xfrm>
                <a:off x="2549624" y="5447232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DE4DEDE7-A951-B173-4C81-9B7490D46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5447232"/>
                <a:ext cx="10032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C16250B6-B37B-3D7C-6050-9CDB09ADE593}"/>
                  </a:ext>
                </a:extLst>
              </p:cNvPr>
              <p:cNvSpPr txBox="1"/>
              <p:nvPr/>
            </p:nvSpPr>
            <p:spPr>
              <a:xfrm>
                <a:off x="2549624" y="5820585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C16250B6-B37B-3D7C-6050-9CDB09ADE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5820585"/>
                <a:ext cx="10032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7C7117D-FCBF-7E99-1BB7-2D7BD324CD1B}"/>
              </a:ext>
            </a:extLst>
          </p:cNvPr>
          <p:cNvCxnSpPr>
            <a:cxnSpLocks/>
            <a:stCxn id="45" idx="5"/>
            <a:endCxn id="517" idx="3"/>
          </p:cNvCxnSpPr>
          <p:nvPr/>
        </p:nvCxnSpPr>
        <p:spPr>
          <a:xfrm>
            <a:off x="957823" y="1674898"/>
            <a:ext cx="259442" cy="8891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D2BCC5A-7DEA-6A16-CDBB-9AC81CD50E6B}"/>
              </a:ext>
            </a:extLst>
          </p:cNvPr>
          <p:cNvSpPr txBox="1"/>
          <p:nvPr/>
        </p:nvSpPr>
        <p:spPr>
          <a:xfrm>
            <a:off x="744722" y="1679806"/>
            <a:ext cx="537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1+2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B00F3D7-130D-FB58-90E3-726D0F9D2633}"/>
              </a:ext>
            </a:extLst>
          </p:cNvPr>
          <p:cNvSpPr txBox="1">
            <a:spLocks/>
          </p:cNvSpPr>
          <p:nvPr/>
        </p:nvSpPr>
        <p:spPr>
          <a:xfrm>
            <a:off x="4183113" y="1076477"/>
            <a:ext cx="3740972" cy="1312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J1-J2</a:t>
            </a:r>
            <a:endParaRPr lang="zh-CN" altLang="en-US" dirty="0">
              <a:latin typeface="+mj-lt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2B5D1F3-922E-FEBA-A25B-B140B1FC7B9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11592" y="0"/>
            <a:ext cx="1932408" cy="231821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9327C3-6EEF-4088-9587-1B874E8848E9}"/>
              </a:ext>
            </a:extLst>
          </p:cNvPr>
          <p:cNvCxnSpPr>
            <a:cxnSpLocks/>
          </p:cNvCxnSpPr>
          <p:nvPr/>
        </p:nvCxnSpPr>
        <p:spPr>
          <a:xfrm>
            <a:off x="7569200" y="802793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7A204F3-A4F8-E187-EBDB-62B798152860}"/>
              </a:ext>
            </a:extLst>
          </p:cNvPr>
          <p:cNvCxnSpPr>
            <a:cxnSpLocks/>
          </p:cNvCxnSpPr>
          <p:nvPr/>
        </p:nvCxnSpPr>
        <p:spPr>
          <a:xfrm flipV="1">
            <a:off x="7569200" y="793034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C4C669-66E1-719B-C00B-55411F9DF279}"/>
              </a:ext>
            </a:extLst>
          </p:cNvPr>
          <p:cNvCxnSpPr>
            <a:cxnSpLocks/>
          </p:cNvCxnSpPr>
          <p:nvPr/>
        </p:nvCxnSpPr>
        <p:spPr>
          <a:xfrm>
            <a:off x="8037830" y="807135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AB5782A-B5C7-275E-1A4C-8E845EABBFD8}"/>
              </a:ext>
            </a:extLst>
          </p:cNvPr>
          <p:cNvCxnSpPr>
            <a:cxnSpLocks/>
          </p:cNvCxnSpPr>
          <p:nvPr/>
        </p:nvCxnSpPr>
        <p:spPr>
          <a:xfrm flipV="1">
            <a:off x="8037830" y="797376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87708F9-4070-0F0D-51AD-ADEAE63E2168}"/>
              </a:ext>
            </a:extLst>
          </p:cNvPr>
          <p:cNvCxnSpPr>
            <a:cxnSpLocks/>
          </p:cNvCxnSpPr>
          <p:nvPr/>
        </p:nvCxnSpPr>
        <p:spPr>
          <a:xfrm>
            <a:off x="8496403" y="807135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385A97C-177D-956F-D4F7-8566A1F2ADD6}"/>
              </a:ext>
            </a:extLst>
          </p:cNvPr>
          <p:cNvCxnSpPr>
            <a:cxnSpLocks/>
          </p:cNvCxnSpPr>
          <p:nvPr/>
        </p:nvCxnSpPr>
        <p:spPr>
          <a:xfrm flipV="1">
            <a:off x="8496403" y="797376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8A8B133-A2CC-BF7A-829A-B778653DA694}"/>
              </a:ext>
            </a:extLst>
          </p:cNvPr>
          <p:cNvCxnSpPr>
            <a:cxnSpLocks/>
          </p:cNvCxnSpPr>
          <p:nvPr/>
        </p:nvCxnSpPr>
        <p:spPr>
          <a:xfrm>
            <a:off x="7569200" y="1268647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1F7F5BA-34ED-B3CD-E421-A60BB7814406}"/>
              </a:ext>
            </a:extLst>
          </p:cNvPr>
          <p:cNvCxnSpPr>
            <a:cxnSpLocks/>
          </p:cNvCxnSpPr>
          <p:nvPr/>
        </p:nvCxnSpPr>
        <p:spPr>
          <a:xfrm flipV="1">
            <a:off x="7569200" y="1258888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43BDA60-6ECF-A159-C3D2-5B2BA5260032}"/>
              </a:ext>
            </a:extLst>
          </p:cNvPr>
          <p:cNvCxnSpPr>
            <a:cxnSpLocks/>
          </p:cNvCxnSpPr>
          <p:nvPr/>
        </p:nvCxnSpPr>
        <p:spPr>
          <a:xfrm>
            <a:off x="8037830" y="1272989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82548B-B38D-7340-30BD-97A74FAC3489}"/>
              </a:ext>
            </a:extLst>
          </p:cNvPr>
          <p:cNvCxnSpPr>
            <a:cxnSpLocks/>
          </p:cNvCxnSpPr>
          <p:nvPr/>
        </p:nvCxnSpPr>
        <p:spPr>
          <a:xfrm flipV="1">
            <a:off x="8037830" y="1263230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69A3ADD-AB2B-943C-D2B0-B12627A83AD2}"/>
              </a:ext>
            </a:extLst>
          </p:cNvPr>
          <p:cNvCxnSpPr>
            <a:cxnSpLocks/>
          </p:cNvCxnSpPr>
          <p:nvPr/>
        </p:nvCxnSpPr>
        <p:spPr>
          <a:xfrm>
            <a:off x="8496403" y="1272989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2EE9B8B-54B2-E65D-D536-27B92C0183AB}"/>
              </a:ext>
            </a:extLst>
          </p:cNvPr>
          <p:cNvCxnSpPr>
            <a:cxnSpLocks/>
          </p:cNvCxnSpPr>
          <p:nvPr/>
        </p:nvCxnSpPr>
        <p:spPr>
          <a:xfrm flipV="1">
            <a:off x="8496403" y="1263230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874E349-A268-4FDA-9154-3BF4C6EBC682}"/>
              </a:ext>
            </a:extLst>
          </p:cNvPr>
          <p:cNvCxnSpPr>
            <a:cxnSpLocks/>
          </p:cNvCxnSpPr>
          <p:nvPr/>
        </p:nvCxnSpPr>
        <p:spPr>
          <a:xfrm>
            <a:off x="7569200" y="344372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227580A-DBEF-0B52-DB39-F8C935E608DA}"/>
              </a:ext>
            </a:extLst>
          </p:cNvPr>
          <p:cNvCxnSpPr>
            <a:cxnSpLocks/>
          </p:cNvCxnSpPr>
          <p:nvPr/>
        </p:nvCxnSpPr>
        <p:spPr>
          <a:xfrm flipV="1">
            <a:off x="7569200" y="334613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A7A9492-71EF-AD57-06CE-E595717E9524}"/>
              </a:ext>
            </a:extLst>
          </p:cNvPr>
          <p:cNvCxnSpPr>
            <a:cxnSpLocks/>
          </p:cNvCxnSpPr>
          <p:nvPr/>
        </p:nvCxnSpPr>
        <p:spPr>
          <a:xfrm>
            <a:off x="8037830" y="348714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BC51E9F-6797-40ED-1629-C97ABFF4CA93}"/>
              </a:ext>
            </a:extLst>
          </p:cNvPr>
          <p:cNvCxnSpPr>
            <a:cxnSpLocks/>
          </p:cNvCxnSpPr>
          <p:nvPr/>
        </p:nvCxnSpPr>
        <p:spPr>
          <a:xfrm flipV="1">
            <a:off x="8037830" y="338955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7CAE36E-96B5-4047-EF9A-149C5A19BA89}"/>
              </a:ext>
            </a:extLst>
          </p:cNvPr>
          <p:cNvCxnSpPr>
            <a:cxnSpLocks/>
          </p:cNvCxnSpPr>
          <p:nvPr/>
        </p:nvCxnSpPr>
        <p:spPr>
          <a:xfrm>
            <a:off x="8496403" y="348714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F676A19-C35B-4606-CDBD-4EDF962463AD}"/>
              </a:ext>
            </a:extLst>
          </p:cNvPr>
          <p:cNvCxnSpPr>
            <a:cxnSpLocks/>
          </p:cNvCxnSpPr>
          <p:nvPr/>
        </p:nvCxnSpPr>
        <p:spPr>
          <a:xfrm flipV="1">
            <a:off x="8496403" y="338955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25D6D37B-A422-F0AD-CCB7-9F84B3A30C61}"/>
              </a:ext>
            </a:extLst>
          </p:cNvPr>
          <p:cNvSpPr/>
          <p:nvPr/>
        </p:nvSpPr>
        <p:spPr>
          <a:xfrm>
            <a:off x="1889068" y="120790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FFCD239-358B-2654-2E16-74691C159BCD}"/>
              </a:ext>
            </a:extLst>
          </p:cNvPr>
          <p:cNvSpPr/>
          <p:nvPr/>
        </p:nvSpPr>
        <p:spPr>
          <a:xfrm>
            <a:off x="1889068" y="15772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CB1ACFC-4037-02B2-5045-FD442BD1FE77}"/>
              </a:ext>
            </a:extLst>
          </p:cNvPr>
          <p:cNvSpPr/>
          <p:nvPr/>
        </p:nvSpPr>
        <p:spPr>
          <a:xfrm>
            <a:off x="1889068" y="19368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21A210D-43FD-33ED-8EC3-9C162841D1D8}"/>
              </a:ext>
            </a:extLst>
          </p:cNvPr>
          <p:cNvSpPr/>
          <p:nvPr/>
        </p:nvSpPr>
        <p:spPr>
          <a:xfrm>
            <a:off x="1889068" y="230619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1CD455C-39B9-D7D3-9E7A-85AA470F0B90}"/>
              </a:ext>
            </a:extLst>
          </p:cNvPr>
          <p:cNvSpPr/>
          <p:nvPr/>
        </p:nvSpPr>
        <p:spPr>
          <a:xfrm>
            <a:off x="1889068" y="267445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A04A012F-86D6-EE10-C18D-06384CAB11CC}"/>
              </a:ext>
            </a:extLst>
          </p:cNvPr>
          <p:cNvSpPr/>
          <p:nvPr/>
        </p:nvSpPr>
        <p:spPr>
          <a:xfrm>
            <a:off x="1889068" y="3043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A6593C62-982C-8A58-4787-6E77970D89AF}"/>
              </a:ext>
            </a:extLst>
          </p:cNvPr>
          <p:cNvSpPr/>
          <p:nvPr/>
        </p:nvSpPr>
        <p:spPr>
          <a:xfrm>
            <a:off x="1889068" y="34034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DE72CE66-99FD-397C-0C16-9463C5AD134B}"/>
              </a:ext>
            </a:extLst>
          </p:cNvPr>
          <p:cNvSpPr/>
          <p:nvPr/>
        </p:nvSpPr>
        <p:spPr>
          <a:xfrm>
            <a:off x="1889068" y="37727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EAA06B14-2A8C-7874-9E53-26D40DEC1379}"/>
              </a:ext>
            </a:extLst>
          </p:cNvPr>
          <p:cNvSpPr/>
          <p:nvPr/>
        </p:nvSpPr>
        <p:spPr>
          <a:xfrm>
            <a:off x="1889068" y="411751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A283F6F4-D8F6-8411-56A3-C7721E0C3DCC}"/>
              </a:ext>
            </a:extLst>
          </p:cNvPr>
          <p:cNvSpPr/>
          <p:nvPr/>
        </p:nvSpPr>
        <p:spPr>
          <a:xfrm>
            <a:off x="1889068" y="448685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64A868D0-F660-1002-E3C8-33C922BC77C3}"/>
              </a:ext>
            </a:extLst>
          </p:cNvPr>
          <p:cNvSpPr/>
          <p:nvPr/>
        </p:nvSpPr>
        <p:spPr>
          <a:xfrm>
            <a:off x="1889068" y="484647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76B0BBCC-22F1-5857-DC00-D98C5BFCE59D}"/>
              </a:ext>
            </a:extLst>
          </p:cNvPr>
          <p:cNvSpPr/>
          <p:nvPr/>
        </p:nvSpPr>
        <p:spPr>
          <a:xfrm>
            <a:off x="1889068" y="52158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B97A9BBA-0298-2302-3772-9B4BB143F53F}"/>
              </a:ext>
            </a:extLst>
          </p:cNvPr>
          <p:cNvSpPr/>
          <p:nvPr/>
        </p:nvSpPr>
        <p:spPr>
          <a:xfrm>
            <a:off x="1889068" y="55855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30DBDAC2-32C3-8A42-8209-F9B2AC9537F6}"/>
              </a:ext>
            </a:extLst>
          </p:cNvPr>
          <p:cNvSpPr/>
          <p:nvPr/>
        </p:nvSpPr>
        <p:spPr>
          <a:xfrm>
            <a:off x="1889068" y="59548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20A176CA-2B3A-3284-959B-3F2F28354672}"/>
              </a:ext>
            </a:extLst>
          </p:cNvPr>
          <p:cNvCxnSpPr>
            <a:cxnSpLocks/>
            <a:stCxn id="51" idx="6"/>
            <a:endCxn id="57" idx="2"/>
          </p:cNvCxnSpPr>
          <p:nvPr/>
        </p:nvCxnSpPr>
        <p:spPr>
          <a:xfrm>
            <a:off x="1309449" y="1996339"/>
            <a:ext cx="22781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6030453D-F33D-A33A-17A5-3A284E06A55F}"/>
              </a:ext>
            </a:extLst>
          </p:cNvPr>
          <p:cNvCxnSpPr>
            <a:cxnSpLocks/>
            <a:stCxn id="43" idx="6"/>
            <a:endCxn id="536" idx="1"/>
          </p:cNvCxnSpPr>
          <p:nvPr/>
        </p:nvCxnSpPr>
        <p:spPr>
          <a:xfrm>
            <a:off x="1997068" y="2728457"/>
            <a:ext cx="281746" cy="7755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48308FDF-AAA0-F0CE-E02B-86C0E5BB1E41}"/>
              </a:ext>
            </a:extLst>
          </p:cNvPr>
          <p:cNvCxnSpPr>
            <a:cxnSpLocks/>
            <a:stCxn id="57" idx="6"/>
            <a:endCxn id="43" idx="2"/>
          </p:cNvCxnSpPr>
          <p:nvPr/>
        </p:nvCxnSpPr>
        <p:spPr>
          <a:xfrm>
            <a:off x="1645259" y="2365671"/>
            <a:ext cx="243809" cy="3627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椭圆 147">
            <a:extLst>
              <a:ext uri="{FF2B5EF4-FFF2-40B4-BE49-F238E27FC236}">
                <a16:creationId xmlns:a16="http://schemas.microsoft.com/office/drawing/2014/main" id="{B6D2CEE0-460D-3EF2-F9B1-34420FE7FA4E}"/>
              </a:ext>
            </a:extLst>
          </p:cNvPr>
          <p:cNvSpPr/>
          <p:nvPr/>
        </p:nvSpPr>
        <p:spPr>
          <a:xfrm>
            <a:off x="2262998" y="120790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8063E2AD-E416-1BB0-EA2C-8AEF695ABC8A}"/>
              </a:ext>
            </a:extLst>
          </p:cNvPr>
          <p:cNvSpPr/>
          <p:nvPr/>
        </p:nvSpPr>
        <p:spPr>
          <a:xfrm>
            <a:off x="2262998" y="15772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6D2908FB-F391-1A19-1AC1-F4A50D81E215}"/>
              </a:ext>
            </a:extLst>
          </p:cNvPr>
          <p:cNvSpPr/>
          <p:nvPr/>
        </p:nvSpPr>
        <p:spPr>
          <a:xfrm>
            <a:off x="2262998" y="19368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F859664D-60A2-4616-9533-44E68AEB7CBB}"/>
              </a:ext>
            </a:extLst>
          </p:cNvPr>
          <p:cNvSpPr/>
          <p:nvPr/>
        </p:nvSpPr>
        <p:spPr>
          <a:xfrm>
            <a:off x="2262998" y="230619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728D65AB-061D-3909-FBC5-5E2729A3A229}"/>
              </a:ext>
            </a:extLst>
          </p:cNvPr>
          <p:cNvSpPr/>
          <p:nvPr/>
        </p:nvSpPr>
        <p:spPr>
          <a:xfrm>
            <a:off x="2262998" y="267445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97A94D51-85D5-DD89-9EDD-4628F36BBCCA}"/>
              </a:ext>
            </a:extLst>
          </p:cNvPr>
          <p:cNvSpPr/>
          <p:nvPr/>
        </p:nvSpPr>
        <p:spPr>
          <a:xfrm>
            <a:off x="2262998" y="3043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65578A9F-7573-772F-2990-65016704C6AB}"/>
              </a:ext>
            </a:extLst>
          </p:cNvPr>
          <p:cNvSpPr/>
          <p:nvPr/>
        </p:nvSpPr>
        <p:spPr>
          <a:xfrm>
            <a:off x="2262998" y="34034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6A4BB839-3256-1082-9F93-3CA6A466A5F1}"/>
              </a:ext>
            </a:extLst>
          </p:cNvPr>
          <p:cNvSpPr/>
          <p:nvPr/>
        </p:nvSpPr>
        <p:spPr>
          <a:xfrm>
            <a:off x="2262998" y="37727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67477190-1006-038B-9710-9D0A0B55817C}"/>
              </a:ext>
            </a:extLst>
          </p:cNvPr>
          <p:cNvSpPr/>
          <p:nvPr/>
        </p:nvSpPr>
        <p:spPr>
          <a:xfrm>
            <a:off x="2262998" y="411751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D652A7CA-83C0-1A58-73BB-EE499C703791}"/>
              </a:ext>
            </a:extLst>
          </p:cNvPr>
          <p:cNvSpPr/>
          <p:nvPr/>
        </p:nvSpPr>
        <p:spPr>
          <a:xfrm>
            <a:off x="2262998" y="448685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65265836-7D83-7B25-E092-513608B99F8C}"/>
              </a:ext>
            </a:extLst>
          </p:cNvPr>
          <p:cNvSpPr/>
          <p:nvPr/>
        </p:nvSpPr>
        <p:spPr>
          <a:xfrm>
            <a:off x="2262998" y="484647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B015249B-80E3-030F-FA16-D06059517967}"/>
              </a:ext>
            </a:extLst>
          </p:cNvPr>
          <p:cNvSpPr/>
          <p:nvPr/>
        </p:nvSpPr>
        <p:spPr>
          <a:xfrm>
            <a:off x="2262998" y="52158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A9DC4B9-84E8-F14D-8373-CB197F62C58A}"/>
              </a:ext>
            </a:extLst>
          </p:cNvPr>
          <p:cNvSpPr/>
          <p:nvPr/>
        </p:nvSpPr>
        <p:spPr>
          <a:xfrm>
            <a:off x="2262998" y="55855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CD2D128A-E927-0E3D-4184-EB48B93A2127}"/>
              </a:ext>
            </a:extLst>
          </p:cNvPr>
          <p:cNvSpPr/>
          <p:nvPr/>
        </p:nvSpPr>
        <p:spPr>
          <a:xfrm>
            <a:off x="2262998" y="59548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09E3626A-7479-FEB9-8610-CC530C52AD2A}"/>
              </a:ext>
            </a:extLst>
          </p:cNvPr>
          <p:cNvSpPr txBox="1"/>
          <p:nvPr/>
        </p:nvSpPr>
        <p:spPr>
          <a:xfrm>
            <a:off x="1864775" y="2781502"/>
            <a:ext cx="61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F8C7B46C-34B1-C74F-7B5A-39FC37292665}"/>
              </a:ext>
            </a:extLst>
          </p:cNvPr>
          <p:cNvCxnSpPr>
            <a:cxnSpLocks/>
            <a:stCxn id="57" idx="6"/>
            <a:endCxn id="532" idx="1"/>
          </p:cNvCxnSpPr>
          <p:nvPr/>
        </p:nvCxnSpPr>
        <p:spPr>
          <a:xfrm>
            <a:off x="1645259" y="2365671"/>
            <a:ext cx="259625" cy="81185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:a16="http://schemas.microsoft.com/office/drawing/2014/main" id="{10EC7B60-7A26-434F-68CF-CB1327A00D52}"/>
              </a:ext>
            </a:extLst>
          </p:cNvPr>
          <p:cNvSpPr txBox="1"/>
          <p:nvPr/>
        </p:nvSpPr>
        <p:spPr>
          <a:xfrm>
            <a:off x="1462219" y="2439207"/>
            <a:ext cx="61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1+3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C9B44FD5-5B72-4967-5181-C2C2A7303087}"/>
              </a:ext>
            </a:extLst>
          </p:cNvPr>
          <p:cNvCxnSpPr>
            <a:cxnSpLocks/>
            <a:stCxn id="71" idx="6"/>
            <a:endCxn id="77" idx="2"/>
          </p:cNvCxnSpPr>
          <p:nvPr/>
        </p:nvCxnSpPr>
        <p:spPr>
          <a:xfrm>
            <a:off x="1309449" y="3462892"/>
            <a:ext cx="22781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直接连接符 215">
            <a:extLst>
              <a:ext uri="{FF2B5EF4-FFF2-40B4-BE49-F238E27FC236}">
                <a16:creationId xmlns:a16="http://schemas.microsoft.com/office/drawing/2014/main" id="{3EBD6FC6-917C-81AA-EB40-39D42A1DC04C}"/>
              </a:ext>
            </a:extLst>
          </p:cNvPr>
          <p:cNvCxnSpPr>
            <a:cxnSpLocks/>
            <a:stCxn id="77" idx="6"/>
            <a:endCxn id="532" idx="2"/>
          </p:cNvCxnSpPr>
          <p:nvPr/>
        </p:nvCxnSpPr>
        <p:spPr>
          <a:xfrm>
            <a:off x="1645259" y="3832224"/>
            <a:ext cx="243809" cy="66901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304044D9-BADF-4ED4-5305-3A0AEEBD601B}"/>
              </a:ext>
            </a:extLst>
          </p:cNvPr>
          <p:cNvSpPr txBox="1"/>
          <p:nvPr/>
        </p:nvSpPr>
        <p:spPr>
          <a:xfrm>
            <a:off x="1450210" y="3891013"/>
            <a:ext cx="61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1+3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B0633DB2-9EDF-D619-BBCB-4AA48CD54E21}"/>
              </a:ext>
            </a:extLst>
          </p:cNvPr>
          <p:cNvCxnSpPr>
            <a:cxnSpLocks/>
            <a:stCxn id="71" idx="6"/>
            <a:endCxn id="518" idx="1"/>
          </p:cNvCxnSpPr>
          <p:nvPr/>
        </p:nvCxnSpPr>
        <p:spPr>
          <a:xfrm>
            <a:off x="1309449" y="3462892"/>
            <a:ext cx="243626" cy="70267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4" name="直接连接符 233">
            <a:extLst>
              <a:ext uri="{FF2B5EF4-FFF2-40B4-BE49-F238E27FC236}">
                <a16:creationId xmlns:a16="http://schemas.microsoft.com/office/drawing/2014/main" id="{280BF1E2-DC7D-D52A-539A-08384EF96135}"/>
              </a:ext>
            </a:extLst>
          </p:cNvPr>
          <p:cNvCxnSpPr>
            <a:cxnSpLocks/>
            <a:stCxn id="80" idx="6"/>
            <a:endCxn id="517" idx="2"/>
          </p:cNvCxnSpPr>
          <p:nvPr/>
        </p:nvCxnSpPr>
        <p:spPr>
          <a:xfrm>
            <a:off x="973639" y="4176997"/>
            <a:ext cx="227810" cy="63508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8" name="文本框 237">
            <a:extLst>
              <a:ext uri="{FF2B5EF4-FFF2-40B4-BE49-F238E27FC236}">
                <a16:creationId xmlns:a16="http://schemas.microsoft.com/office/drawing/2014/main" id="{C4E8CAA4-6DB6-7583-622C-DAF1B78C84B4}"/>
              </a:ext>
            </a:extLst>
          </p:cNvPr>
          <p:cNvSpPr txBox="1"/>
          <p:nvPr/>
        </p:nvSpPr>
        <p:spPr>
          <a:xfrm>
            <a:off x="731354" y="4230625"/>
            <a:ext cx="537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1+2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6EC990B6-9ED7-30F8-1924-D26109B3E641}"/>
              </a:ext>
            </a:extLst>
          </p:cNvPr>
          <p:cNvSpPr txBox="1"/>
          <p:nvPr/>
        </p:nvSpPr>
        <p:spPr>
          <a:xfrm>
            <a:off x="1155914" y="3519313"/>
            <a:ext cx="16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327" name="连接符: 曲线 326">
            <a:extLst>
              <a:ext uri="{FF2B5EF4-FFF2-40B4-BE49-F238E27FC236}">
                <a16:creationId xmlns:a16="http://schemas.microsoft.com/office/drawing/2014/main" id="{D16837B2-5C75-4CAB-A525-7FF5B413D7C9}"/>
              </a:ext>
            </a:extLst>
          </p:cNvPr>
          <p:cNvCxnSpPr>
            <a:cxnSpLocks/>
            <a:stCxn id="110" idx="4"/>
            <a:endCxn id="85" idx="2"/>
          </p:cNvCxnSpPr>
          <p:nvPr/>
        </p:nvCxnSpPr>
        <p:spPr>
          <a:xfrm rot="16200000" flipH="1">
            <a:off x="-887739" y="2792950"/>
            <a:ext cx="3224947" cy="281810"/>
          </a:xfrm>
          <a:prstGeom prst="curved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1" name="直接连接符 330">
            <a:extLst>
              <a:ext uri="{FF2B5EF4-FFF2-40B4-BE49-F238E27FC236}">
                <a16:creationId xmlns:a16="http://schemas.microsoft.com/office/drawing/2014/main" id="{B0BF14AE-6F05-9C9C-D399-B8AAD35B0AA9}"/>
              </a:ext>
            </a:extLst>
          </p:cNvPr>
          <p:cNvCxnSpPr>
            <a:cxnSpLocks/>
            <a:stCxn id="85" idx="6"/>
            <a:endCxn id="91" idx="2"/>
          </p:cNvCxnSpPr>
          <p:nvPr/>
        </p:nvCxnSpPr>
        <p:spPr>
          <a:xfrm>
            <a:off x="973639" y="4546329"/>
            <a:ext cx="227810" cy="359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2" name="直接连接符 331">
            <a:extLst>
              <a:ext uri="{FF2B5EF4-FFF2-40B4-BE49-F238E27FC236}">
                <a16:creationId xmlns:a16="http://schemas.microsoft.com/office/drawing/2014/main" id="{DDBD6F9C-F566-0F92-C3F5-35E549B2EB2A}"/>
              </a:ext>
            </a:extLst>
          </p:cNvPr>
          <p:cNvCxnSpPr>
            <a:cxnSpLocks/>
            <a:stCxn id="91" idx="6"/>
            <a:endCxn id="97" idx="2"/>
          </p:cNvCxnSpPr>
          <p:nvPr/>
        </p:nvCxnSpPr>
        <p:spPr>
          <a:xfrm>
            <a:off x="1309449" y="4905954"/>
            <a:ext cx="22781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9" name="直接连接符 338">
            <a:extLst>
              <a:ext uri="{FF2B5EF4-FFF2-40B4-BE49-F238E27FC236}">
                <a16:creationId xmlns:a16="http://schemas.microsoft.com/office/drawing/2014/main" id="{60933B86-A00C-465B-4002-2460F397DA30}"/>
              </a:ext>
            </a:extLst>
          </p:cNvPr>
          <p:cNvCxnSpPr>
            <a:cxnSpLocks/>
            <a:stCxn id="97" idx="6"/>
            <a:endCxn id="118" idx="2"/>
          </p:cNvCxnSpPr>
          <p:nvPr/>
        </p:nvCxnSpPr>
        <p:spPr>
          <a:xfrm>
            <a:off x="1645259" y="5275286"/>
            <a:ext cx="243809" cy="3642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2" name="直接连接符 341">
            <a:extLst>
              <a:ext uri="{FF2B5EF4-FFF2-40B4-BE49-F238E27FC236}">
                <a16:creationId xmlns:a16="http://schemas.microsoft.com/office/drawing/2014/main" id="{CF120632-D583-4057-4561-19DBCB36E98B}"/>
              </a:ext>
            </a:extLst>
          </p:cNvPr>
          <p:cNvCxnSpPr>
            <a:cxnSpLocks/>
            <a:stCxn id="118" idx="6"/>
            <a:endCxn id="536" idx="1"/>
          </p:cNvCxnSpPr>
          <p:nvPr/>
        </p:nvCxnSpPr>
        <p:spPr>
          <a:xfrm>
            <a:off x="1997068" y="5639512"/>
            <a:ext cx="281746" cy="4844699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9" name="连接符: 曲线 358">
            <a:extLst>
              <a:ext uri="{FF2B5EF4-FFF2-40B4-BE49-F238E27FC236}">
                <a16:creationId xmlns:a16="http://schemas.microsoft.com/office/drawing/2014/main" id="{59A9AF42-310B-B1EE-D3FD-F749B385B85D}"/>
              </a:ext>
            </a:extLst>
          </p:cNvPr>
          <p:cNvCxnSpPr>
            <a:cxnSpLocks/>
            <a:endCxn id="104" idx="2"/>
          </p:cNvCxnSpPr>
          <p:nvPr/>
        </p:nvCxnSpPr>
        <p:spPr>
          <a:xfrm rot="16200000" flipH="1">
            <a:off x="-1616883" y="3531800"/>
            <a:ext cx="4683234" cy="281810"/>
          </a:xfrm>
          <a:prstGeom prst="curved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8" name="椭圆 397">
            <a:extLst>
              <a:ext uri="{FF2B5EF4-FFF2-40B4-BE49-F238E27FC236}">
                <a16:creationId xmlns:a16="http://schemas.microsoft.com/office/drawing/2014/main" id="{85333525-C75D-D0E2-2CD7-CB89116D2DA4}"/>
              </a:ext>
            </a:extLst>
          </p:cNvPr>
          <p:cNvSpPr/>
          <p:nvPr/>
        </p:nvSpPr>
        <p:spPr>
          <a:xfrm>
            <a:off x="529829" y="6340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椭圆 398">
            <a:extLst>
              <a:ext uri="{FF2B5EF4-FFF2-40B4-BE49-F238E27FC236}">
                <a16:creationId xmlns:a16="http://schemas.microsoft.com/office/drawing/2014/main" id="{9BA828DC-0345-46DE-54C4-6672F4E528AC}"/>
              </a:ext>
            </a:extLst>
          </p:cNvPr>
          <p:cNvSpPr/>
          <p:nvPr/>
        </p:nvSpPr>
        <p:spPr>
          <a:xfrm>
            <a:off x="865639" y="6340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>
            <a:extLst>
              <a:ext uri="{FF2B5EF4-FFF2-40B4-BE49-F238E27FC236}">
                <a16:creationId xmlns:a16="http://schemas.microsoft.com/office/drawing/2014/main" id="{8DF28B9E-E0A0-DDF8-DCE2-1B7368B2E368}"/>
              </a:ext>
            </a:extLst>
          </p:cNvPr>
          <p:cNvSpPr/>
          <p:nvPr/>
        </p:nvSpPr>
        <p:spPr>
          <a:xfrm>
            <a:off x="1201449" y="6340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48C98FE0-B952-1A0E-5BD6-6230538685D1}"/>
              </a:ext>
            </a:extLst>
          </p:cNvPr>
          <p:cNvSpPr/>
          <p:nvPr/>
        </p:nvSpPr>
        <p:spPr>
          <a:xfrm>
            <a:off x="1537259" y="6340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B6B70ED9-F267-6EB9-607F-40948BD91CBF}"/>
              </a:ext>
            </a:extLst>
          </p:cNvPr>
          <p:cNvSpPr/>
          <p:nvPr/>
        </p:nvSpPr>
        <p:spPr>
          <a:xfrm>
            <a:off x="529829" y="6710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>
            <a:extLst>
              <a:ext uri="{FF2B5EF4-FFF2-40B4-BE49-F238E27FC236}">
                <a16:creationId xmlns:a16="http://schemas.microsoft.com/office/drawing/2014/main" id="{F8F96784-61B1-474D-1DF1-9315E23F5DB7}"/>
              </a:ext>
            </a:extLst>
          </p:cNvPr>
          <p:cNvSpPr/>
          <p:nvPr/>
        </p:nvSpPr>
        <p:spPr>
          <a:xfrm>
            <a:off x="865639" y="6710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6F8CA661-E719-6FAE-1457-C237C58D7B7D}"/>
              </a:ext>
            </a:extLst>
          </p:cNvPr>
          <p:cNvSpPr/>
          <p:nvPr/>
        </p:nvSpPr>
        <p:spPr>
          <a:xfrm>
            <a:off x="1201449" y="6710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文本框 404">
            <a:extLst>
              <a:ext uri="{FF2B5EF4-FFF2-40B4-BE49-F238E27FC236}">
                <a16:creationId xmlns:a16="http://schemas.microsoft.com/office/drawing/2014/main" id="{32783621-A4CF-CA02-D3D8-71FF8D0D47C2}"/>
              </a:ext>
            </a:extLst>
          </p:cNvPr>
          <p:cNvSpPr txBox="1"/>
          <p:nvPr/>
        </p:nvSpPr>
        <p:spPr>
          <a:xfrm>
            <a:off x="28622" y="65642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D8E3FF6B-A635-F345-B941-061782F8D8E2}"/>
              </a:ext>
            </a:extLst>
          </p:cNvPr>
          <p:cNvSpPr/>
          <p:nvPr/>
        </p:nvSpPr>
        <p:spPr>
          <a:xfrm>
            <a:off x="1537259" y="6710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文本框 406">
            <a:extLst>
              <a:ext uri="{FF2B5EF4-FFF2-40B4-BE49-F238E27FC236}">
                <a16:creationId xmlns:a16="http://schemas.microsoft.com/office/drawing/2014/main" id="{E4F140F4-F7B9-CFC9-5808-37DE70C13C9E}"/>
              </a:ext>
            </a:extLst>
          </p:cNvPr>
          <p:cNvSpPr txBox="1"/>
          <p:nvPr/>
        </p:nvSpPr>
        <p:spPr>
          <a:xfrm>
            <a:off x="28622" y="62082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FA5A9E53-DF27-B20B-91D2-71393493BAF5}"/>
              </a:ext>
            </a:extLst>
          </p:cNvPr>
          <p:cNvSpPr/>
          <p:nvPr/>
        </p:nvSpPr>
        <p:spPr>
          <a:xfrm>
            <a:off x="529829" y="70799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4677AFC-3526-52E3-EAA6-AB6355971A27}"/>
              </a:ext>
            </a:extLst>
          </p:cNvPr>
          <p:cNvSpPr/>
          <p:nvPr/>
        </p:nvSpPr>
        <p:spPr>
          <a:xfrm>
            <a:off x="865639" y="70799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B4012B5D-8FC2-7232-BBE0-FE593F91F32A}"/>
              </a:ext>
            </a:extLst>
          </p:cNvPr>
          <p:cNvSpPr/>
          <p:nvPr/>
        </p:nvSpPr>
        <p:spPr>
          <a:xfrm>
            <a:off x="1201449" y="70799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1" name="椭圆 410">
            <a:extLst>
              <a:ext uri="{FF2B5EF4-FFF2-40B4-BE49-F238E27FC236}">
                <a16:creationId xmlns:a16="http://schemas.microsoft.com/office/drawing/2014/main" id="{D984D485-E1A4-2B44-E8BE-F4E7D80743F2}"/>
              </a:ext>
            </a:extLst>
          </p:cNvPr>
          <p:cNvSpPr/>
          <p:nvPr/>
        </p:nvSpPr>
        <p:spPr>
          <a:xfrm>
            <a:off x="1537259" y="70799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椭圆 411">
            <a:extLst>
              <a:ext uri="{FF2B5EF4-FFF2-40B4-BE49-F238E27FC236}">
                <a16:creationId xmlns:a16="http://schemas.microsoft.com/office/drawing/2014/main" id="{542CE822-1389-A2B3-EF75-F4D06F735846}"/>
              </a:ext>
            </a:extLst>
          </p:cNvPr>
          <p:cNvSpPr/>
          <p:nvPr/>
        </p:nvSpPr>
        <p:spPr>
          <a:xfrm>
            <a:off x="529829" y="74492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椭圆 412">
            <a:extLst>
              <a:ext uri="{FF2B5EF4-FFF2-40B4-BE49-F238E27FC236}">
                <a16:creationId xmlns:a16="http://schemas.microsoft.com/office/drawing/2014/main" id="{6E3B7E26-DDC5-D160-304A-68F6E3C967AA}"/>
              </a:ext>
            </a:extLst>
          </p:cNvPr>
          <p:cNvSpPr/>
          <p:nvPr/>
        </p:nvSpPr>
        <p:spPr>
          <a:xfrm>
            <a:off x="865639" y="74492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4" name="椭圆 413">
            <a:extLst>
              <a:ext uri="{FF2B5EF4-FFF2-40B4-BE49-F238E27FC236}">
                <a16:creationId xmlns:a16="http://schemas.microsoft.com/office/drawing/2014/main" id="{F56528EF-A7F9-E538-C180-F5B82F4F0682}"/>
              </a:ext>
            </a:extLst>
          </p:cNvPr>
          <p:cNvSpPr/>
          <p:nvPr/>
        </p:nvSpPr>
        <p:spPr>
          <a:xfrm>
            <a:off x="1201449" y="74492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文本框 414">
            <a:extLst>
              <a:ext uri="{FF2B5EF4-FFF2-40B4-BE49-F238E27FC236}">
                <a16:creationId xmlns:a16="http://schemas.microsoft.com/office/drawing/2014/main" id="{6FC3389A-4EC5-2F2B-CE22-8A3F9FA80FB3}"/>
              </a:ext>
            </a:extLst>
          </p:cNvPr>
          <p:cNvSpPr txBox="1"/>
          <p:nvPr/>
        </p:nvSpPr>
        <p:spPr>
          <a:xfrm>
            <a:off x="28622" y="73032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416" name="椭圆 415">
            <a:extLst>
              <a:ext uri="{FF2B5EF4-FFF2-40B4-BE49-F238E27FC236}">
                <a16:creationId xmlns:a16="http://schemas.microsoft.com/office/drawing/2014/main" id="{07921B5D-0849-6872-270F-5C548C8A598F}"/>
              </a:ext>
            </a:extLst>
          </p:cNvPr>
          <p:cNvSpPr/>
          <p:nvPr/>
        </p:nvSpPr>
        <p:spPr>
          <a:xfrm>
            <a:off x="1537259" y="74492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B79D3F7D-0F99-DC91-E9E5-4C24C1DEA65E}"/>
              </a:ext>
            </a:extLst>
          </p:cNvPr>
          <p:cNvSpPr txBox="1"/>
          <p:nvPr/>
        </p:nvSpPr>
        <p:spPr>
          <a:xfrm>
            <a:off x="28622" y="69473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E9D5E862-DA7B-C41B-83FE-E4BEE4915EEC}"/>
              </a:ext>
            </a:extLst>
          </p:cNvPr>
          <p:cNvCxnSpPr>
            <a:cxnSpLocks/>
            <a:stCxn id="532" idx="6"/>
            <a:endCxn id="536" idx="2"/>
          </p:cNvCxnSpPr>
          <p:nvPr/>
        </p:nvCxnSpPr>
        <p:spPr>
          <a:xfrm>
            <a:off x="1997068" y="10522395"/>
            <a:ext cx="26593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文本框 418">
                <a:extLst>
                  <a:ext uri="{FF2B5EF4-FFF2-40B4-BE49-F238E27FC236}">
                    <a16:creationId xmlns:a16="http://schemas.microsoft.com/office/drawing/2014/main" id="{4CABD02F-5B89-15F8-12A7-D1145A5F866F}"/>
                  </a:ext>
                </a:extLst>
              </p:cNvPr>
              <p:cNvSpPr txBox="1"/>
              <p:nvPr/>
            </p:nvSpPr>
            <p:spPr>
              <a:xfrm>
                <a:off x="2558278" y="6215079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9" name="文本框 418">
                <a:extLst>
                  <a:ext uri="{FF2B5EF4-FFF2-40B4-BE49-F238E27FC236}">
                    <a16:creationId xmlns:a16="http://schemas.microsoft.com/office/drawing/2014/main" id="{4CABD02F-5B89-15F8-12A7-D1145A5F8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8" y="6215079"/>
                <a:ext cx="100322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文本框 419">
                <a:extLst>
                  <a:ext uri="{FF2B5EF4-FFF2-40B4-BE49-F238E27FC236}">
                    <a16:creationId xmlns:a16="http://schemas.microsoft.com/office/drawing/2014/main" id="{F8113852-B3C4-0E5C-CBE7-01F1084E0A91}"/>
                  </a:ext>
                </a:extLst>
              </p:cNvPr>
              <p:cNvSpPr txBox="1"/>
              <p:nvPr/>
            </p:nvSpPr>
            <p:spPr>
              <a:xfrm>
                <a:off x="2558278" y="6594844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0" name="文本框 419">
                <a:extLst>
                  <a:ext uri="{FF2B5EF4-FFF2-40B4-BE49-F238E27FC236}">
                    <a16:creationId xmlns:a16="http://schemas.microsoft.com/office/drawing/2014/main" id="{F8113852-B3C4-0E5C-CBE7-01F1084E0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8" y="6594844"/>
                <a:ext cx="100322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文本框 420">
                <a:extLst>
                  <a:ext uri="{FF2B5EF4-FFF2-40B4-BE49-F238E27FC236}">
                    <a16:creationId xmlns:a16="http://schemas.microsoft.com/office/drawing/2014/main" id="{FD23AE44-1D12-66CB-F7D7-D8CC1A5088CD}"/>
                  </a:ext>
                </a:extLst>
              </p:cNvPr>
              <p:cNvSpPr txBox="1"/>
              <p:nvPr/>
            </p:nvSpPr>
            <p:spPr>
              <a:xfrm>
                <a:off x="2549624" y="6936170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1" name="文本框 420">
                <a:extLst>
                  <a:ext uri="{FF2B5EF4-FFF2-40B4-BE49-F238E27FC236}">
                    <a16:creationId xmlns:a16="http://schemas.microsoft.com/office/drawing/2014/main" id="{FD23AE44-1D12-66CB-F7D7-D8CC1A508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6936170"/>
                <a:ext cx="100322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文本框 421">
                <a:extLst>
                  <a:ext uri="{FF2B5EF4-FFF2-40B4-BE49-F238E27FC236}">
                    <a16:creationId xmlns:a16="http://schemas.microsoft.com/office/drawing/2014/main" id="{5F24F487-0D4B-C367-3A24-0A61521D1A16}"/>
                  </a:ext>
                </a:extLst>
              </p:cNvPr>
              <p:cNvSpPr txBox="1"/>
              <p:nvPr/>
            </p:nvSpPr>
            <p:spPr>
              <a:xfrm>
                <a:off x="2549624" y="7309523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2" name="文本框 421">
                <a:extLst>
                  <a:ext uri="{FF2B5EF4-FFF2-40B4-BE49-F238E27FC236}">
                    <a16:creationId xmlns:a16="http://schemas.microsoft.com/office/drawing/2014/main" id="{5F24F487-0D4B-C367-3A24-0A61521D1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7309523"/>
                <a:ext cx="100322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3" name="椭圆 422">
            <a:extLst>
              <a:ext uri="{FF2B5EF4-FFF2-40B4-BE49-F238E27FC236}">
                <a16:creationId xmlns:a16="http://schemas.microsoft.com/office/drawing/2014/main" id="{B5381954-0CFD-791A-43CE-FC457CB4AD7F}"/>
              </a:ext>
            </a:extLst>
          </p:cNvPr>
          <p:cNvSpPr/>
          <p:nvPr/>
        </p:nvSpPr>
        <p:spPr>
          <a:xfrm>
            <a:off x="1889068" y="63354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FD275EC1-8701-C3E5-8D2F-9D64532BCD91}"/>
              </a:ext>
            </a:extLst>
          </p:cNvPr>
          <p:cNvSpPr/>
          <p:nvPr/>
        </p:nvSpPr>
        <p:spPr>
          <a:xfrm>
            <a:off x="1889068" y="67047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5BA5542B-802E-2585-91D5-E3307D7CBC21}"/>
              </a:ext>
            </a:extLst>
          </p:cNvPr>
          <p:cNvSpPr/>
          <p:nvPr/>
        </p:nvSpPr>
        <p:spPr>
          <a:xfrm>
            <a:off x="1889068" y="70744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椭圆 425">
            <a:extLst>
              <a:ext uri="{FF2B5EF4-FFF2-40B4-BE49-F238E27FC236}">
                <a16:creationId xmlns:a16="http://schemas.microsoft.com/office/drawing/2014/main" id="{9B6C9B88-4697-EBBD-57F3-CFE0A3CF256B}"/>
              </a:ext>
            </a:extLst>
          </p:cNvPr>
          <p:cNvSpPr/>
          <p:nvPr/>
        </p:nvSpPr>
        <p:spPr>
          <a:xfrm>
            <a:off x="1889068" y="74437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椭圆 426">
            <a:extLst>
              <a:ext uri="{FF2B5EF4-FFF2-40B4-BE49-F238E27FC236}">
                <a16:creationId xmlns:a16="http://schemas.microsoft.com/office/drawing/2014/main" id="{409544E9-C6F0-48DF-4E47-5B626A80D438}"/>
              </a:ext>
            </a:extLst>
          </p:cNvPr>
          <p:cNvSpPr/>
          <p:nvPr/>
        </p:nvSpPr>
        <p:spPr>
          <a:xfrm>
            <a:off x="2262998" y="63354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椭圆 427">
            <a:extLst>
              <a:ext uri="{FF2B5EF4-FFF2-40B4-BE49-F238E27FC236}">
                <a16:creationId xmlns:a16="http://schemas.microsoft.com/office/drawing/2014/main" id="{9EF483AE-25C1-FB74-BEEC-2EBC25A11909}"/>
              </a:ext>
            </a:extLst>
          </p:cNvPr>
          <p:cNvSpPr/>
          <p:nvPr/>
        </p:nvSpPr>
        <p:spPr>
          <a:xfrm>
            <a:off x="2262998" y="67047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椭圆 428">
            <a:extLst>
              <a:ext uri="{FF2B5EF4-FFF2-40B4-BE49-F238E27FC236}">
                <a16:creationId xmlns:a16="http://schemas.microsoft.com/office/drawing/2014/main" id="{77DBBC76-9C75-5C51-DDD9-BF6A7799A5EB}"/>
              </a:ext>
            </a:extLst>
          </p:cNvPr>
          <p:cNvSpPr/>
          <p:nvPr/>
        </p:nvSpPr>
        <p:spPr>
          <a:xfrm>
            <a:off x="2262998" y="70744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椭圆 429">
            <a:extLst>
              <a:ext uri="{FF2B5EF4-FFF2-40B4-BE49-F238E27FC236}">
                <a16:creationId xmlns:a16="http://schemas.microsoft.com/office/drawing/2014/main" id="{658CEB61-7982-058B-4A73-A8273B18BEEA}"/>
              </a:ext>
            </a:extLst>
          </p:cNvPr>
          <p:cNvSpPr/>
          <p:nvPr/>
        </p:nvSpPr>
        <p:spPr>
          <a:xfrm>
            <a:off x="2262998" y="74437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4ED99B8A-DD86-9B63-8C2D-ECD50143DBEC}"/>
              </a:ext>
            </a:extLst>
          </p:cNvPr>
          <p:cNvCxnSpPr>
            <a:cxnSpLocks/>
            <a:stCxn id="400" idx="6"/>
            <a:endCxn id="406" idx="2"/>
          </p:cNvCxnSpPr>
          <p:nvPr/>
        </p:nvCxnSpPr>
        <p:spPr>
          <a:xfrm>
            <a:off x="1309449" y="6394892"/>
            <a:ext cx="22781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EC64FC3C-D108-8F2A-86C6-07067841865D}"/>
              </a:ext>
            </a:extLst>
          </p:cNvPr>
          <p:cNvCxnSpPr>
            <a:cxnSpLocks/>
            <a:stCxn id="104" idx="6"/>
            <a:endCxn id="400" idx="1"/>
          </p:cNvCxnSpPr>
          <p:nvPr/>
        </p:nvCxnSpPr>
        <p:spPr>
          <a:xfrm>
            <a:off x="973639" y="6014322"/>
            <a:ext cx="243626" cy="3423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8" name="直接连接符 437">
            <a:extLst>
              <a:ext uri="{FF2B5EF4-FFF2-40B4-BE49-F238E27FC236}">
                <a16:creationId xmlns:a16="http://schemas.microsoft.com/office/drawing/2014/main" id="{9F871570-5AFF-9BF2-EC1B-E1A960BC5117}"/>
              </a:ext>
            </a:extLst>
          </p:cNvPr>
          <p:cNvCxnSpPr>
            <a:cxnSpLocks/>
            <a:stCxn id="406" idx="6"/>
            <a:endCxn id="532" idx="1"/>
          </p:cNvCxnSpPr>
          <p:nvPr/>
        </p:nvCxnSpPr>
        <p:spPr>
          <a:xfrm>
            <a:off x="1645259" y="6764224"/>
            <a:ext cx="259625" cy="3719987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1" name="连接符: 曲线 440">
            <a:extLst>
              <a:ext uri="{FF2B5EF4-FFF2-40B4-BE49-F238E27FC236}">
                <a16:creationId xmlns:a16="http://schemas.microsoft.com/office/drawing/2014/main" id="{D322773C-2750-4E2A-AF59-598CC6F53EF4}"/>
              </a:ext>
            </a:extLst>
          </p:cNvPr>
          <p:cNvCxnSpPr>
            <a:cxnSpLocks/>
            <a:stCxn id="110" idx="4"/>
            <a:endCxn id="409" idx="2"/>
          </p:cNvCxnSpPr>
          <p:nvPr/>
        </p:nvCxnSpPr>
        <p:spPr>
          <a:xfrm rot="16200000" flipH="1">
            <a:off x="-2181539" y="4086750"/>
            <a:ext cx="5812546" cy="281810"/>
          </a:xfrm>
          <a:prstGeom prst="curved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4" name="直接连接符 443">
            <a:extLst>
              <a:ext uri="{FF2B5EF4-FFF2-40B4-BE49-F238E27FC236}">
                <a16:creationId xmlns:a16="http://schemas.microsoft.com/office/drawing/2014/main" id="{E61414F5-F86C-4EF9-D84B-D4EED171BA07}"/>
              </a:ext>
            </a:extLst>
          </p:cNvPr>
          <p:cNvCxnSpPr>
            <a:cxnSpLocks/>
            <a:stCxn id="409" idx="6"/>
            <a:endCxn id="517" idx="2"/>
          </p:cNvCxnSpPr>
          <p:nvPr/>
        </p:nvCxnSpPr>
        <p:spPr>
          <a:xfrm>
            <a:off x="973639" y="7133928"/>
            <a:ext cx="227810" cy="339394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3" name="椭圆 462">
            <a:extLst>
              <a:ext uri="{FF2B5EF4-FFF2-40B4-BE49-F238E27FC236}">
                <a16:creationId xmlns:a16="http://schemas.microsoft.com/office/drawing/2014/main" id="{D9EF18A6-E2BE-BADF-B220-64D372045676}"/>
              </a:ext>
            </a:extLst>
          </p:cNvPr>
          <p:cNvSpPr/>
          <p:nvPr/>
        </p:nvSpPr>
        <p:spPr>
          <a:xfrm>
            <a:off x="529829" y="78862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4" name="椭圆 463">
            <a:extLst>
              <a:ext uri="{FF2B5EF4-FFF2-40B4-BE49-F238E27FC236}">
                <a16:creationId xmlns:a16="http://schemas.microsoft.com/office/drawing/2014/main" id="{7C393A80-84C1-CA4B-9225-004DB364363B}"/>
              </a:ext>
            </a:extLst>
          </p:cNvPr>
          <p:cNvSpPr/>
          <p:nvPr/>
        </p:nvSpPr>
        <p:spPr>
          <a:xfrm>
            <a:off x="865639" y="78862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椭圆 464">
            <a:extLst>
              <a:ext uri="{FF2B5EF4-FFF2-40B4-BE49-F238E27FC236}">
                <a16:creationId xmlns:a16="http://schemas.microsoft.com/office/drawing/2014/main" id="{A2E9B9F6-F1D5-3509-91CD-FD0F86923013}"/>
              </a:ext>
            </a:extLst>
          </p:cNvPr>
          <p:cNvSpPr/>
          <p:nvPr/>
        </p:nvSpPr>
        <p:spPr>
          <a:xfrm>
            <a:off x="1201449" y="78862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椭圆 465">
            <a:extLst>
              <a:ext uri="{FF2B5EF4-FFF2-40B4-BE49-F238E27FC236}">
                <a16:creationId xmlns:a16="http://schemas.microsoft.com/office/drawing/2014/main" id="{57C0E6C3-776A-E91E-692F-30106A4D7C2F}"/>
              </a:ext>
            </a:extLst>
          </p:cNvPr>
          <p:cNvSpPr/>
          <p:nvPr/>
        </p:nvSpPr>
        <p:spPr>
          <a:xfrm>
            <a:off x="1537259" y="78862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椭圆 466">
            <a:extLst>
              <a:ext uri="{FF2B5EF4-FFF2-40B4-BE49-F238E27FC236}">
                <a16:creationId xmlns:a16="http://schemas.microsoft.com/office/drawing/2014/main" id="{C13D9F00-2945-397E-13AA-48B6E56E8DBE}"/>
              </a:ext>
            </a:extLst>
          </p:cNvPr>
          <p:cNvSpPr/>
          <p:nvPr/>
        </p:nvSpPr>
        <p:spPr>
          <a:xfrm>
            <a:off x="529829" y="824589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椭圆 467">
            <a:extLst>
              <a:ext uri="{FF2B5EF4-FFF2-40B4-BE49-F238E27FC236}">
                <a16:creationId xmlns:a16="http://schemas.microsoft.com/office/drawing/2014/main" id="{833B755E-8FF9-DD4D-901B-9DBFC66E63A8}"/>
              </a:ext>
            </a:extLst>
          </p:cNvPr>
          <p:cNvSpPr/>
          <p:nvPr/>
        </p:nvSpPr>
        <p:spPr>
          <a:xfrm>
            <a:off x="865639" y="824589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椭圆 468">
            <a:extLst>
              <a:ext uri="{FF2B5EF4-FFF2-40B4-BE49-F238E27FC236}">
                <a16:creationId xmlns:a16="http://schemas.microsoft.com/office/drawing/2014/main" id="{1A0D4F21-084C-4797-D985-245DDA9CD282}"/>
              </a:ext>
            </a:extLst>
          </p:cNvPr>
          <p:cNvSpPr/>
          <p:nvPr/>
        </p:nvSpPr>
        <p:spPr>
          <a:xfrm>
            <a:off x="1201449" y="824589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椭圆 469">
            <a:extLst>
              <a:ext uri="{FF2B5EF4-FFF2-40B4-BE49-F238E27FC236}">
                <a16:creationId xmlns:a16="http://schemas.microsoft.com/office/drawing/2014/main" id="{CC471E07-BBA8-8A65-74FF-7F05C59429F9}"/>
              </a:ext>
            </a:extLst>
          </p:cNvPr>
          <p:cNvSpPr/>
          <p:nvPr/>
        </p:nvSpPr>
        <p:spPr>
          <a:xfrm>
            <a:off x="1537259" y="824589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1" name="椭圆 470">
            <a:extLst>
              <a:ext uri="{FF2B5EF4-FFF2-40B4-BE49-F238E27FC236}">
                <a16:creationId xmlns:a16="http://schemas.microsoft.com/office/drawing/2014/main" id="{758585C9-3E22-C934-16B9-984B358051FF}"/>
              </a:ext>
            </a:extLst>
          </p:cNvPr>
          <p:cNvSpPr/>
          <p:nvPr/>
        </p:nvSpPr>
        <p:spPr>
          <a:xfrm>
            <a:off x="529829" y="861523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椭圆 471">
            <a:extLst>
              <a:ext uri="{FF2B5EF4-FFF2-40B4-BE49-F238E27FC236}">
                <a16:creationId xmlns:a16="http://schemas.microsoft.com/office/drawing/2014/main" id="{2B212923-04D7-EA7C-2C5F-317D8009C48C}"/>
              </a:ext>
            </a:extLst>
          </p:cNvPr>
          <p:cNvSpPr/>
          <p:nvPr/>
        </p:nvSpPr>
        <p:spPr>
          <a:xfrm>
            <a:off x="865639" y="861523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椭圆 472">
            <a:extLst>
              <a:ext uri="{FF2B5EF4-FFF2-40B4-BE49-F238E27FC236}">
                <a16:creationId xmlns:a16="http://schemas.microsoft.com/office/drawing/2014/main" id="{41949089-43E0-885E-D6E1-B0F72952947A}"/>
              </a:ext>
            </a:extLst>
          </p:cNvPr>
          <p:cNvSpPr/>
          <p:nvPr/>
        </p:nvSpPr>
        <p:spPr>
          <a:xfrm>
            <a:off x="1201449" y="861523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8F75C226-91D8-AA6B-A0F8-F1C99D2F7A69}"/>
              </a:ext>
            </a:extLst>
          </p:cNvPr>
          <p:cNvSpPr txBox="1"/>
          <p:nvPr/>
        </p:nvSpPr>
        <p:spPr>
          <a:xfrm>
            <a:off x="28622" y="84692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475" name="椭圆 474">
            <a:extLst>
              <a:ext uri="{FF2B5EF4-FFF2-40B4-BE49-F238E27FC236}">
                <a16:creationId xmlns:a16="http://schemas.microsoft.com/office/drawing/2014/main" id="{05A1AC11-7484-949E-094F-F9F7CDF00AE8}"/>
              </a:ext>
            </a:extLst>
          </p:cNvPr>
          <p:cNvSpPr/>
          <p:nvPr/>
        </p:nvSpPr>
        <p:spPr>
          <a:xfrm>
            <a:off x="1537259" y="861523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723FD0AA-B063-6F20-3538-B0E6F386C96D}"/>
              </a:ext>
            </a:extLst>
          </p:cNvPr>
          <p:cNvSpPr txBox="1"/>
          <p:nvPr/>
        </p:nvSpPr>
        <p:spPr>
          <a:xfrm>
            <a:off x="28622" y="81133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477" name="椭圆 476">
            <a:extLst>
              <a:ext uri="{FF2B5EF4-FFF2-40B4-BE49-F238E27FC236}">
                <a16:creationId xmlns:a16="http://schemas.microsoft.com/office/drawing/2014/main" id="{58DF0423-2A34-F873-B86A-1E9FA4ABBC18}"/>
              </a:ext>
            </a:extLst>
          </p:cNvPr>
          <p:cNvSpPr/>
          <p:nvPr/>
        </p:nvSpPr>
        <p:spPr>
          <a:xfrm>
            <a:off x="529829" y="8984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椭圆 477">
            <a:extLst>
              <a:ext uri="{FF2B5EF4-FFF2-40B4-BE49-F238E27FC236}">
                <a16:creationId xmlns:a16="http://schemas.microsoft.com/office/drawing/2014/main" id="{0F2BA296-16ED-44D2-CD2F-36BEEEDE11E9}"/>
              </a:ext>
            </a:extLst>
          </p:cNvPr>
          <p:cNvSpPr/>
          <p:nvPr/>
        </p:nvSpPr>
        <p:spPr>
          <a:xfrm>
            <a:off x="865639" y="8984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CC5DA2EC-454C-1BC4-094D-0013B6BBA517}"/>
              </a:ext>
            </a:extLst>
          </p:cNvPr>
          <p:cNvSpPr/>
          <p:nvPr/>
        </p:nvSpPr>
        <p:spPr>
          <a:xfrm>
            <a:off x="1201449" y="8984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椭圆 479">
            <a:extLst>
              <a:ext uri="{FF2B5EF4-FFF2-40B4-BE49-F238E27FC236}">
                <a16:creationId xmlns:a16="http://schemas.microsoft.com/office/drawing/2014/main" id="{9F103FAE-2CF8-EBB1-A757-E8C3C9BCBDA2}"/>
              </a:ext>
            </a:extLst>
          </p:cNvPr>
          <p:cNvSpPr/>
          <p:nvPr/>
        </p:nvSpPr>
        <p:spPr>
          <a:xfrm>
            <a:off x="1537259" y="8984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椭圆 480">
            <a:extLst>
              <a:ext uri="{FF2B5EF4-FFF2-40B4-BE49-F238E27FC236}">
                <a16:creationId xmlns:a16="http://schemas.microsoft.com/office/drawing/2014/main" id="{68273515-D33A-285E-FE03-509209F36CA3}"/>
              </a:ext>
            </a:extLst>
          </p:cNvPr>
          <p:cNvSpPr/>
          <p:nvPr/>
        </p:nvSpPr>
        <p:spPr>
          <a:xfrm>
            <a:off x="529829" y="9354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椭圆 481">
            <a:extLst>
              <a:ext uri="{FF2B5EF4-FFF2-40B4-BE49-F238E27FC236}">
                <a16:creationId xmlns:a16="http://schemas.microsoft.com/office/drawing/2014/main" id="{48783801-6C7A-99D3-A072-680D10F4BF8C}"/>
              </a:ext>
            </a:extLst>
          </p:cNvPr>
          <p:cNvSpPr/>
          <p:nvPr/>
        </p:nvSpPr>
        <p:spPr>
          <a:xfrm>
            <a:off x="865639" y="9354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椭圆 482">
            <a:extLst>
              <a:ext uri="{FF2B5EF4-FFF2-40B4-BE49-F238E27FC236}">
                <a16:creationId xmlns:a16="http://schemas.microsoft.com/office/drawing/2014/main" id="{98C19CCC-F58B-A964-E593-07A7914635D1}"/>
              </a:ext>
            </a:extLst>
          </p:cNvPr>
          <p:cNvSpPr/>
          <p:nvPr/>
        </p:nvSpPr>
        <p:spPr>
          <a:xfrm>
            <a:off x="1201449" y="9354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3D009DAB-3D73-0BE0-4AA0-E81FA9081E08}"/>
              </a:ext>
            </a:extLst>
          </p:cNvPr>
          <p:cNvSpPr txBox="1"/>
          <p:nvPr/>
        </p:nvSpPr>
        <p:spPr>
          <a:xfrm>
            <a:off x="28622" y="92082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485" name="椭圆 484">
            <a:extLst>
              <a:ext uri="{FF2B5EF4-FFF2-40B4-BE49-F238E27FC236}">
                <a16:creationId xmlns:a16="http://schemas.microsoft.com/office/drawing/2014/main" id="{0D724376-52AC-CACE-B76B-13056528E7B9}"/>
              </a:ext>
            </a:extLst>
          </p:cNvPr>
          <p:cNvSpPr/>
          <p:nvPr/>
        </p:nvSpPr>
        <p:spPr>
          <a:xfrm>
            <a:off x="1537259" y="9354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6" name="文本框 485">
            <a:extLst>
              <a:ext uri="{FF2B5EF4-FFF2-40B4-BE49-F238E27FC236}">
                <a16:creationId xmlns:a16="http://schemas.microsoft.com/office/drawing/2014/main" id="{9E527451-E774-BD94-6FDE-3BFB0AF341E1}"/>
              </a:ext>
            </a:extLst>
          </p:cNvPr>
          <p:cNvSpPr txBox="1"/>
          <p:nvPr/>
        </p:nvSpPr>
        <p:spPr>
          <a:xfrm>
            <a:off x="28622" y="88523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文本框 486">
                <a:extLst>
                  <a:ext uri="{FF2B5EF4-FFF2-40B4-BE49-F238E27FC236}">
                    <a16:creationId xmlns:a16="http://schemas.microsoft.com/office/drawing/2014/main" id="{0D8B429A-3BEC-18BC-E16A-AA8C4CD3DA88}"/>
                  </a:ext>
                </a:extLst>
              </p:cNvPr>
              <p:cNvSpPr txBox="1"/>
              <p:nvPr/>
            </p:nvSpPr>
            <p:spPr>
              <a:xfrm>
                <a:off x="2558278" y="8120086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7" name="文本框 486">
                <a:extLst>
                  <a:ext uri="{FF2B5EF4-FFF2-40B4-BE49-F238E27FC236}">
                    <a16:creationId xmlns:a16="http://schemas.microsoft.com/office/drawing/2014/main" id="{0D8B429A-3BEC-18BC-E16A-AA8C4CD3D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8" y="8120086"/>
                <a:ext cx="100322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文本框 487">
                <a:extLst>
                  <a:ext uri="{FF2B5EF4-FFF2-40B4-BE49-F238E27FC236}">
                    <a16:creationId xmlns:a16="http://schemas.microsoft.com/office/drawing/2014/main" id="{E858DF4E-58E0-0976-BC1E-F267CE2D2E25}"/>
                  </a:ext>
                </a:extLst>
              </p:cNvPr>
              <p:cNvSpPr txBox="1"/>
              <p:nvPr/>
            </p:nvSpPr>
            <p:spPr>
              <a:xfrm>
                <a:off x="2558278" y="8499851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8" name="文本框 487">
                <a:extLst>
                  <a:ext uri="{FF2B5EF4-FFF2-40B4-BE49-F238E27FC236}">
                    <a16:creationId xmlns:a16="http://schemas.microsoft.com/office/drawing/2014/main" id="{E858DF4E-58E0-0976-BC1E-F267CE2D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8" y="8499851"/>
                <a:ext cx="1003223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文本框 488">
                <a:extLst>
                  <a:ext uri="{FF2B5EF4-FFF2-40B4-BE49-F238E27FC236}">
                    <a16:creationId xmlns:a16="http://schemas.microsoft.com/office/drawing/2014/main" id="{4668A654-C44E-2A1F-824E-E38E93779FBC}"/>
                  </a:ext>
                </a:extLst>
              </p:cNvPr>
              <p:cNvSpPr txBox="1"/>
              <p:nvPr/>
            </p:nvSpPr>
            <p:spPr>
              <a:xfrm>
                <a:off x="2549624" y="8841177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9" name="文本框 488">
                <a:extLst>
                  <a:ext uri="{FF2B5EF4-FFF2-40B4-BE49-F238E27FC236}">
                    <a16:creationId xmlns:a16="http://schemas.microsoft.com/office/drawing/2014/main" id="{4668A654-C44E-2A1F-824E-E38E93779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8841177"/>
                <a:ext cx="100322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文本框 489">
                <a:extLst>
                  <a:ext uri="{FF2B5EF4-FFF2-40B4-BE49-F238E27FC236}">
                    <a16:creationId xmlns:a16="http://schemas.microsoft.com/office/drawing/2014/main" id="{108EEFAD-9B24-99FE-1446-342669723D95}"/>
                  </a:ext>
                </a:extLst>
              </p:cNvPr>
              <p:cNvSpPr txBox="1"/>
              <p:nvPr/>
            </p:nvSpPr>
            <p:spPr>
              <a:xfrm>
                <a:off x="2549624" y="9214530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0" name="文本框 489">
                <a:extLst>
                  <a:ext uri="{FF2B5EF4-FFF2-40B4-BE49-F238E27FC236}">
                    <a16:creationId xmlns:a16="http://schemas.microsoft.com/office/drawing/2014/main" id="{108EEFAD-9B24-99FE-1446-34266972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9214530"/>
                <a:ext cx="100322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" name="椭圆 490">
            <a:extLst>
              <a:ext uri="{FF2B5EF4-FFF2-40B4-BE49-F238E27FC236}">
                <a16:creationId xmlns:a16="http://schemas.microsoft.com/office/drawing/2014/main" id="{BC6875B9-E686-E1A1-8FB0-27D1A43BDD4D}"/>
              </a:ext>
            </a:extLst>
          </p:cNvPr>
          <p:cNvSpPr/>
          <p:nvPr/>
        </p:nvSpPr>
        <p:spPr>
          <a:xfrm>
            <a:off x="1889068" y="788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2" name="椭圆 491">
            <a:extLst>
              <a:ext uri="{FF2B5EF4-FFF2-40B4-BE49-F238E27FC236}">
                <a16:creationId xmlns:a16="http://schemas.microsoft.com/office/drawing/2014/main" id="{B292BEB8-A013-96AA-513D-EAE7BFEB734E}"/>
              </a:ext>
            </a:extLst>
          </p:cNvPr>
          <p:cNvSpPr/>
          <p:nvPr/>
        </p:nvSpPr>
        <p:spPr>
          <a:xfrm>
            <a:off x="1889068" y="82404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椭圆 492">
            <a:extLst>
              <a:ext uri="{FF2B5EF4-FFF2-40B4-BE49-F238E27FC236}">
                <a16:creationId xmlns:a16="http://schemas.microsoft.com/office/drawing/2014/main" id="{793F5C31-E7AF-E768-1028-56141E697742}"/>
              </a:ext>
            </a:extLst>
          </p:cNvPr>
          <p:cNvSpPr/>
          <p:nvPr/>
        </p:nvSpPr>
        <p:spPr>
          <a:xfrm>
            <a:off x="1889068" y="86097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4" name="椭圆 493">
            <a:extLst>
              <a:ext uri="{FF2B5EF4-FFF2-40B4-BE49-F238E27FC236}">
                <a16:creationId xmlns:a16="http://schemas.microsoft.com/office/drawing/2014/main" id="{925221DA-07FE-196E-319C-12B6027080CD}"/>
              </a:ext>
            </a:extLst>
          </p:cNvPr>
          <p:cNvSpPr/>
          <p:nvPr/>
        </p:nvSpPr>
        <p:spPr>
          <a:xfrm>
            <a:off x="1889068" y="897945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5" name="椭圆 494">
            <a:extLst>
              <a:ext uri="{FF2B5EF4-FFF2-40B4-BE49-F238E27FC236}">
                <a16:creationId xmlns:a16="http://schemas.microsoft.com/office/drawing/2014/main" id="{AD13C0C5-1FF0-5326-D546-8569ED44ADA9}"/>
              </a:ext>
            </a:extLst>
          </p:cNvPr>
          <p:cNvSpPr/>
          <p:nvPr/>
        </p:nvSpPr>
        <p:spPr>
          <a:xfrm>
            <a:off x="1889068" y="9348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椭圆 495">
            <a:extLst>
              <a:ext uri="{FF2B5EF4-FFF2-40B4-BE49-F238E27FC236}">
                <a16:creationId xmlns:a16="http://schemas.microsoft.com/office/drawing/2014/main" id="{FA81A273-1E68-FC37-00E1-C26D204EC049}"/>
              </a:ext>
            </a:extLst>
          </p:cNvPr>
          <p:cNvSpPr/>
          <p:nvPr/>
        </p:nvSpPr>
        <p:spPr>
          <a:xfrm>
            <a:off x="2262998" y="788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7" name="椭圆 496">
            <a:extLst>
              <a:ext uri="{FF2B5EF4-FFF2-40B4-BE49-F238E27FC236}">
                <a16:creationId xmlns:a16="http://schemas.microsoft.com/office/drawing/2014/main" id="{8EB44957-4385-2405-4692-4B009D3E3D8C}"/>
              </a:ext>
            </a:extLst>
          </p:cNvPr>
          <p:cNvSpPr/>
          <p:nvPr/>
        </p:nvSpPr>
        <p:spPr>
          <a:xfrm>
            <a:off x="2262998" y="82404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8" name="椭圆 497">
            <a:extLst>
              <a:ext uri="{FF2B5EF4-FFF2-40B4-BE49-F238E27FC236}">
                <a16:creationId xmlns:a16="http://schemas.microsoft.com/office/drawing/2014/main" id="{22A43B82-A02C-BBA6-80B2-E29C26DD1785}"/>
              </a:ext>
            </a:extLst>
          </p:cNvPr>
          <p:cNvSpPr/>
          <p:nvPr/>
        </p:nvSpPr>
        <p:spPr>
          <a:xfrm>
            <a:off x="2262998" y="86097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椭圆 498">
            <a:extLst>
              <a:ext uri="{FF2B5EF4-FFF2-40B4-BE49-F238E27FC236}">
                <a16:creationId xmlns:a16="http://schemas.microsoft.com/office/drawing/2014/main" id="{D99ECC14-AFEA-4FBD-4CE9-8A95DD9AE53E}"/>
              </a:ext>
            </a:extLst>
          </p:cNvPr>
          <p:cNvSpPr/>
          <p:nvPr/>
        </p:nvSpPr>
        <p:spPr>
          <a:xfrm>
            <a:off x="2262998" y="897945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0" name="椭圆 499">
            <a:extLst>
              <a:ext uri="{FF2B5EF4-FFF2-40B4-BE49-F238E27FC236}">
                <a16:creationId xmlns:a16="http://schemas.microsoft.com/office/drawing/2014/main" id="{BE5902F0-283E-5F09-7E6F-2CFEF36883BE}"/>
              </a:ext>
            </a:extLst>
          </p:cNvPr>
          <p:cNvSpPr/>
          <p:nvPr/>
        </p:nvSpPr>
        <p:spPr>
          <a:xfrm>
            <a:off x="2262998" y="9348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1" name="直接连接符 500">
            <a:extLst>
              <a:ext uri="{FF2B5EF4-FFF2-40B4-BE49-F238E27FC236}">
                <a16:creationId xmlns:a16="http://schemas.microsoft.com/office/drawing/2014/main" id="{1FABD498-2DA3-1EE0-0F0A-042F141C6262}"/>
              </a:ext>
            </a:extLst>
          </p:cNvPr>
          <p:cNvCxnSpPr>
            <a:cxnSpLocks/>
            <a:stCxn id="413" idx="6"/>
            <a:endCxn id="465" idx="2"/>
          </p:cNvCxnSpPr>
          <p:nvPr/>
        </p:nvCxnSpPr>
        <p:spPr>
          <a:xfrm>
            <a:off x="973639" y="7503260"/>
            <a:ext cx="227810" cy="437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2" name="直接连接符 501">
            <a:extLst>
              <a:ext uri="{FF2B5EF4-FFF2-40B4-BE49-F238E27FC236}">
                <a16:creationId xmlns:a16="http://schemas.microsoft.com/office/drawing/2014/main" id="{CEF377E8-289E-B545-E80F-9874166F0922}"/>
              </a:ext>
            </a:extLst>
          </p:cNvPr>
          <p:cNvCxnSpPr>
            <a:cxnSpLocks/>
            <a:stCxn id="465" idx="6"/>
            <a:endCxn id="470" idx="2"/>
          </p:cNvCxnSpPr>
          <p:nvPr/>
        </p:nvCxnSpPr>
        <p:spPr>
          <a:xfrm>
            <a:off x="1309449" y="7940274"/>
            <a:ext cx="227810" cy="359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3" name="直接连接符 502">
            <a:extLst>
              <a:ext uri="{FF2B5EF4-FFF2-40B4-BE49-F238E27FC236}">
                <a16:creationId xmlns:a16="http://schemas.microsoft.com/office/drawing/2014/main" id="{2854E83C-393A-FC1A-7CC7-2B6902ECA85F}"/>
              </a:ext>
            </a:extLst>
          </p:cNvPr>
          <p:cNvCxnSpPr>
            <a:cxnSpLocks/>
            <a:stCxn id="470" idx="6"/>
            <a:endCxn id="493" idx="2"/>
          </p:cNvCxnSpPr>
          <p:nvPr/>
        </p:nvCxnSpPr>
        <p:spPr>
          <a:xfrm>
            <a:off x="1645259" y="8299899"/>
            <a:ext cx="243809" cy="3638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4" name="直接连接符 503">
            <a:extLst>
              <a:ext uri="{FF2B5EF4-FFF2-40B4-BE49-F238E27FC236}">
                <a16:creationId xmlns:a16="http://schemas.microsoft.com/office/drawing/2014/main" id="{B475BACE-B5BD-59E9-27A3-3165870A0F85}"/>
              </a:ext>
            </a:extLst>
          </p:cNvPr>
          <p:cNvCxnSpPr>
            <a:cxnSpLocks/>
            <a:stCxn id="493" idx="6"/>
            <a:endCxn id="536" idx="2"/>
          </p:cNvCxnSpPr>
          <p:nvPr/>
        </p:nvCxnSpPr>
        <p:spPr>
          <a:xfrm>
            <a:off x="1997068" y="8663753"/>
            <a:ext cx="265930" cy="185864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5" name="椭圆 504">
            <a:extLst>
              <a:ext uri="{FF2B5EF4-FFF2-40B4-BE49-F238E27FC236}">
                <a16:creationId xmlns:a16="http://schemas.microsoft.com/office/drawing/2014/main" id="{FBE4A78E-6A94-F8E2-5FF3-C614DC7A59A2}"/>
              </a:ext>
            </a:extLst>
          </p:cNvPr>
          <p:cNvSpPr/>
          <p:nvPr/>
        </p:nvSpPr>
        <p:spPr>
          <a:xfrm>
            <a:off x="529829" y="97348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6" name="椭圆 505">
            <a:extLst>
              <a:ext uri="{FF2B5EF4-FFF2-40B4-BE49-F238E27FC236}">
                <a16:creationId xmlns:a16="http://schemas.microsoft.com/office/drawing/2014/main" id="{3D6FD269-683B-AF0D-09B5-20D60B5E6ED7}"/>
              </a:ext>
            </a:extLst>
          </p:cNvPr>
          <p:cNvSpPr/>
          <p:nvPr/>
        </p:nvSpPr>
        <p:spPr>
          <a:xfrm>
            <a:off x="865639" y="97348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7" name="椭圆 506">
            <a:extLst>
              <a:ext uri="{FF2B5EF4-FFF2-40B4-BE49-F238E27FC236}">
                <a16:creationId xmlns:a16="http://schemas.microsoft.com/office/drawing/2014/main" id="{D8C05C7F-E570-794E-7B0C-299027F3B858}"/>
              </a:ext>
            </a:extLst>
          </p:cNvPr>
          <p:cNvSpPr/>
          <p:nvPr/>
        </p:nvSpPr>
        <p:spPr>
          <a:xfrm>
            <a:off x="1201449" y="97348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8" name="椭圆 507">
            <a:extLst>
              <a:ext uri="{FF2B5EF4-FFF2-40B4-BE49-F238E27FC236}">
                <a16:creationId xmlns:a16="http://schemas.microsoft.com/office/drawing/2014/main" id="{FE4CAEBA-D501-F5EA-5987-69B86AFFBA98}"/>
              </a:ext>
            </a:extLst>
          </p:cNvPr>
          <p:cNvSpPr/>
          <p:nvPr/>
        </p:nvSpPr>
        <p:spPr>
          <a:xfrm>
            <a:off x="1537259" y="97348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9" name="椭圆 508">
            <a:extLst>
              <a:ext uri="{FF2B5EF4-FFF2-40B4-BE49-F238E27FC236}">
                <a16:creationId xmlns:a16="http://schemas.microsoft.com/office/drawing/2014/main" id="{4C16B274-AA2A-73DB-6C6F-8715DF358FFE}"/>
              </a:ext>
            </a:extLst>
          </p:cNvPr>
          <p:cNvSpPr/>
          <p:nvPr/>
        </p:nvSpPr>
        <p:spPr>
          <a:xfrm>
            <a:off x="529829" y="101041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0" name="椭圆 509">
            <a:extLst>
              <a:ext uri="{FF2B5EF4-FFF2-40B4-BE49-F238E27FC236}">
                <a16:creationId xmlns:a16="http://schemas.microsoft.com/office/drawing/2014/main" id="{98383821-B0E4-C85E-E6F4-30E9A876A80D}"/>
              </a:ext>
            </a:extLst>
          </p:cNvPr>
          <p:cNvSpPr/>
          <p:nvPr/>
        </p:nvSpPr>
        <p:spPr>
          <a:xfrm>
            <a:off x="865639" y="101041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1" name="椭圆 510">
            <a:extLst>
              <a:ext uri="{FF2B5EF4-FFF2-40B4-BE49-F238E27FC236}">
                <a16:creationId xmlns:a16="http://schemas.microsoft.com/office/drawing/2014/main" id="{6B094646-B9D6-E14D-BAE2-0D4CE77C06B6}"/>
              </a:ext>
            </a:extLst>
          </p:cNvPr>
          <p:cNvSpPr/>
          <p:nvPr/>
        </p:nvSpPr>
        <p:spPr>
          <a:xfrm>
            <a:off x="1201449" y="101041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" name="文本框 511">
            <a:extLst>
              <a:ext uri="{FF2B5EF4-FFF2-40B4-BE49-F238E27FC236}">
                <a16:creationId xmlns:a16="http://schemas.microsoft.com/office/drawing/2014/main" id="{38DA8018-4474-2033-8453-D87E46D40E60}"/>
              </a:ext>
            </a:extLst>
          </p:cNvPr>
          <p:cNvSpPr txBox="1"/>
          <p:nvPr/>
        </p:nvSpPr>
        <p:spPr>
          <a:xfrm>
            <a:off x="28622" y="99581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</a:t>
            </a:r>
            <a:endParaRPr lang="zh-CN" altLang="en-US" dirty="0"/>
          </a:p>
        </p:txBody>
      </p:sp>
      <p:sp>
        <p:nvSpPr>
          <p:cNvPr id="513" name="椭圆 512">
            <a:extLst>
              <a:ext uri="{FF2B5EF4-FFF2-40B4-BE49-F238E27FC236}">
                <a16:creationId xmlns:a16="http://schemas.microsoft.com/office/drawing/2014/main" id="{A6EA278A-52E6-B373-B310-09818F79E65F}"/>
              </a:ext>
            </a:extLst>
          </p:cNvPr>
          <p:cNvSpPr/>
          <p:nvPr/>
        </p:nvSpPr>
        <p:spPr>
          <a:xfrm>
            <a:off x="1537259" y="101041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4" name="文本框 513">
            <a:extLst>
              <a:ext uri="{FF2B5EF4-FFF2-40B4-BE49-F238E27FC236}">
                <a16:creationId xmlns:a16="http://schemas.microsoft.com/office/drawing/2014/main" id="{0860EBF7-1651-8560-DAD4-B9FC49242F7C}"/>
              </a:ext>
            </a:extLst>
          </p:cNvPr>
          <p:cNvSpPr txBox="1"/>
          <p:nvPr/>
        </p:nvSpPr>
        <p:spPr>
          <a:xfrm>
            <a:off x="28622" y="96022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515" name="椭圆 514">
            <a:extLst>
              <a:ext uri="{FF2B5EF4-FFF2-40B4-BE49-F238E27FC236}">
                <a16:creationId xmlns:a16="http://schemas.microsoft.com/office/drawing/2014/main" id="{6B851368-64E7-B7E1-D3C2-85BDB00972AB}"/>
              </a:ext>
            </a:extLst>
          </p:cNvPr>
          <p:cNvSpPr/>
          <p:nvPr/>
        </p:nvSpPr>
        <p:spPr>
          <a:xfrm>
            <a:off x="529829" y="104738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6" name="椭圆 515">
            <a:extLst>
              <a:ext uri="{FF2B5EF4-FFF2-40B4-BE49-F238E27FC236}">
                <a16:creationId xmlns:a16="http://schemas.microsoft.com/office/drawing/2014/main" id="{20B2F085-8CE0-01C4-5580-4E652EF35C48}"/>
              </a:ext>
            </a:extLst>
          </p:cNvPr>
          <p:cNvSpPr/>
          <p:nvPr/>
        </p:nvSpPr>
        <p:spPr>
          <a:xfrm>
            <a:off x="865639" y="104738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椭圆 516">
            <a:extLst>
              <a:ext uri="{FF2B5EF4-FFF2-40B4-BE49-F238E27FC236}">
                <a16:creationId xmlns:a16="http://schemas.microsoft.com/office/drawing/2014/main" id="{2ABA9EEC-483F-0B20-57AB-22410BBE2A81}"/>
              </a:ext>
            </a:extLst>
          </p:cNvPr>
          <p:cNvSpPr/>
          <p:nvPr/>
        </p:nvSpPr>
        <p:spPr>
          <a:xfrm>
            <a:off x="1201449" y="104738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8" name="椭圆 517">
            <a:extLst>
              <a:ext uri="{FF2B5EF4-FFF2-40B4-BE49-F238E27FC236}">
                <a16:creationId xmlns:a16="http://schemas.microsoft.com/office/drawing/2014/main" id="{43DE6BA3-0258-AF69-F9A7-C6C25ED3B007}"/>
              </a:ext>
            </a:extLst>
          </p:cNvPr>
          <p:cNvSpPr/>
          <p:nvPr/>
        </p:nvSpPr>
        <p:spPr>
          <a:xfrm>
            <a:off x="1537259" y="104738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D79B9E35-681B-4D7A-6077-5F66FA4E17E4}"/>
              </a:ext>
            </a:extLst>
          </p:cNvPr>
          <p:cNvSpPr txBox="1"/>
          <p:nvPr/>
        </p:nvSpPr>
        <p:spPr>
          <a:xfrm>
            <a:off x="28622" y="10341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26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文本框 525">
                <a:extLst>
                  <a:ext uri="{FF2B5EF4-FFF2-40B4-BE49-F238E27FC236}">
                    <a16:creationId xmlns:a16="http://schemas.microsoft.com/office/drawing/2014/main" id="{D569CB00-8F5D-4766-5374-2F9FE0DCD90D}"/>
                  </a:ext>
                </a:extLst>
              </p:cNvPr>
              <p:cNvSpPr txBox="1"/>
              <p:nvPr/>
            </p:nvSpPr>
            <p:spPr>
              <a:xfrm>
                <a:off x="2558278" y="9609024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6" name="文本框 525">
                <a:extLst>
                  <a:ext uri="{FF2B5EF4-FFF2-40B4-BE49-F238E27FC236}">
                    <a16:creationId xmlns:a16="http://schemas.microsoft.com/office/drawing/2014/main" id="{D569CB00-8F5D-4766-5374-2F9FE0DCD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8" y="9609024"/>
                <a:ext cx="100322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文本框 526">
                <a:extLst>
                  <a:ext uri="{FF2B5EF4-FFF2-40B4-BE49-F238E27FC236}">
                    <a16:creationId xmlns:a16="http://schemas.microsoft.com/office/drawing/2014/main" id="{CD2C804F-E575-CD10-B394-9C0CB424AD91}"/>
                  </a:ext>
                </a:extLst>
              </p:cNvPr>
              <p:cNvSpPr txBox="1"/>
              <p:nvPr/>
            </p:nvSpPr>
            <p:spPr>
              <a:xfrm>
                <a:off x="2558278" y="9988789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7" name="文本框 526">
                <a:extLst>
                  <a:ext uri="{FF2B5EF4-FFF2-40B4-BE49-F238E27FC236}">
                    <a16:creationId xmlns:a16="http://schemas.microsoft.com/office/drawing/2014/main" id="{CD2C804F-E575-CD10-B394-9C0CB424A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78" y="9988789"/>
                <a:ext cx="100322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文本框 527">
                <a:extLst>
                  <a:ext uri="{FF2B5EF4-FFF2-40B4-BE49-F238E27FC236}">
                    <a16:creationId xmlns:a16="http://schemas.microsoft.com/office/drawing/2014/main" id="{F6D51210-6B2B-AD3B-662A-BAFA7435FEF3}"/>
                  </a:ext>
                </a:extLst>
              </p:cNvPr>
              <p:cNvSpPr txBox="1"/>
              <p:nvPr/>
            </p:nvSpPr>
            <p:spPr>
              <a:xfrm>
                <a:off x="2549624" y="10330115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8" name="文本框 527">
                <a:extLst>
                  <a:ext uri="{FF2B5EF4-FFF2-40B4-BE49-F238E27FC236}">
                    <a16:creationId xmlns:a16="http://schemas.microsoft.com/office/drawing/2014/main" id="{F6D51210-6B2B-AD3B-662A-BAFA7435F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4" y="10330115"/>
                <a:ext cx="100322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0" name="椭圆 529">
            <a:extLst>
              <a:ext uri="{FF2B5EF4-FFF2-40B4-BE49-F238E27FC236}">
                <a16:creationId xmlns:a16="http://schemas.microsoft.com/office/drawing/2014/main" id="{0A5D78D5-458C-3EF8-129A-A2DFD1897EE1}"/>
              </a:ext>
            </a:extLst>
          </p:cNvPr>
          <p:cNvSpPr/>
          <p:nvPr/>
        </p:nvSpPr>
        <p:spPr>
          <a:xfrm>
            <a:off x="1889068" y="972935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椭圆 530">
            <a:extLst>
              <a:ext uri="{FF2B5EF4-FFF2-40B4-BE49-F238E27FC236}">
                <a16:creationId xmlns:a16="http://schemas.microsoft.com/office/drawing/2014/main" id="{17810BFB-EB3A-DF4B-CAA9-C4D72A9A7C3F}"/>
              </a:ext>
            </a:extLst>
          </p:cNvPr>
          <p:cNvSpPr/>
          <p:nvPr/>
        </p:nvSpPr>
        <p:spPr>
          <a:xfrm>
            <a:off x="1889068" y="100986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椭圆 531">
            <a:extLst>
              <a:ext uri="{FF2B5EF4-FFF2-40B4-BE49-F238E27FC236}">
                <a16:creationId xmlns:a16="http://schemas.microsoft.com/office/drawing/2014/main" id="{8AB4182D-2363-287D-E99D-690C8C8D5A95}"/>
              </a:ext>
            </a:extLst>
          </p:cNvPr>
          <p:cNvSpPr/>
          <p:nvPr/>
        </p:nvSpPr>
        <p:spPr>
          <a:xfrm>
            <a:off x="1889068" y="104683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椭圆 533">
            <a:extLst>
              <a:ext uri="{FF2B5EF4-FFF2-40B4-BE49-F238E27FC236}">
                <a16:creationId xmlns:a16="http://schemas.microsoft.com/office/drawing/2014/main" id="{7E29FB67-700E-03F1-19EA-0BBB0A086EE9}"/>
              </a:ext>
            </a:extLst>
          </p:cNvPr>
          <p:cNvSpPr/>
          <p:nvPr/>
        </p:nvSpPr>
        <p:spPr>
          <a:xfrm>
            <a:off x="2262998" y="972935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椭圆 534">
            <a:extLst>
              <a:ext uri="{FF2B5EF4-FFF2-40B4-BE49-F238E27FC236}">
                <a16:creationId xmlns:a16="http://schemas.microsoft.com/office/drawing/2014/main" id="{123DF0B4-EE8D-9F50-9CD5-031251BDDD06}"/>
              </a:ext>
            </a:extLst>
          </p:cNvPr>
          <p:cNvSpPr/>
          <p:nvPr/>
        </p:nvSpPr>
        <p:spPr>
          <a:xfrm>
            <a:off x="2262998" y="100986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椭圆 535">
            <a:extLst>
              <a:ext uri="{FF2B5EF4-FFF2-40B4-BE49-F238E27FC236}">
                <a16:creationId xmlns:a16="http://schemas.microsoft.com/office/drawing/2014/main" id="{0C73D879-ECC7-B130-87A6-4A5534859B00}"/>
              </a:ext>
            </a:extLst>
          </p:cNvPr>
          <p:cNvSpPr/>
          <p:nvPr/>
        </p:nvSpPr>
        <p:spPr>
          <a:xfrm>
            <a:off x="2262998" y="104683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8" name="直接连接符 537">
            <a:extLst>
              <a:ext uri="{FF2B5EF4-FFF2-40B4-BE49-F238E27FC236}">
                <a16:creationId xmlns:a16="http://schemas.microsoft.com/office/drawing/2014/main" id="{7F2DBD27-9291-DD54-C6B9-91AAA570B820}"/>
              </a:ext>
            </a:extLst>
          </p:cNvPr>
          <p:cNvCxnSpPr>
            <a:cxnSpLocks/>
            <a:stCxn id="483" idx="6"/>
            <a:endCxn id="508" idx="1"/>
          </p:cNvCxnSpPr>
          <p:nvPr/>
        </p:nvCxnSpPr>
        <p:spPr>
          <a:xfrm>
            <a:off x="1309449" y="9408267"/>
            <a:ext cx="243626" cy="3423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9" name="直接连接符 538">
            <a:extLst>
              <a:ext uri="{FF2B5EF4-FFF2-40B4-BE49-F238E27FC236}">
                <a16:creationId xmlns:a16="http://schemas.microsoft.com/office/drawing/2014/main" id="{C6510F67-7173-C02F-67D7-12AB6BC3D01B}"/>
              </a:ext>
            </a:extLst>
          </p:cNvPr>
          <p:cNvCxnSpPr>
            <a:cxnSpLocks/>
            <a:stCxn id="478" idx="6"/>
            <a:endCxn id="483" idx="2"/>
          </p:cNvCxnSpPr>
          <p:nvPr/>
        </p:nvCxnSpPr>
        <p:spPr>
          <a:xfrm>
            <a:off x="973639" y="9038935"/>
            <a:ext cx="22781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2" name="文本框 541">
            <a:extLst>
              <a:ext uri="{FF2B5EF4-FFF2-40B4-BE49-F238E27FC236}">
                <a16:creationId xmlns:a16="http://schemas.microsoft.com/office/drawing/2014/main" id="{505D7B33-B0F8-0D7D-1C36-4366847E26B7}"/>
              </a:ext>
            </a:extLst>
          </p:cNvPr>
          <p:cNvSpPr txBox="1"/>
          <p:nvPr/>
        </p:nvSpPr>
        <p:spPr>
          <a:xfrm>
            <a:off x="28622" y="77055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  <p:cxnSp>
        <p:nvCxnSpPr>
          <p:cNvPr id="551" name="连接符: 曲线 550">
            <a:extLst>
              <a:ext uri="{FF2B5EF4-FFF2-40B4-BE49-F238E27FC236}">
                <a16:creationId xmlns:a16="http://schemas.microsoft.com/office/drawing/2014/main" id="{62C6288F-5A76-55C6-2DAD-79E1B02169C2}"/>
              </a:ext>
            </a:extLst>
          </p:cNvPr>
          <p:cNvCxnSpPr>
            <a:cxnSpLocks/>
            <a:stCxn id="110" idx="2"/>
            <a:endCxn id="413" idx="2"/>
          </p:cNvCxnSpPr>
          <p:nvPr/>
        </p:nvCxnSpPr>
        <p:spPr>
          <a:xfrm rot="10800000" flipH="1" flipV="1">
            <a:off x="529829" y="1267382"/>
            <a:ext cx="335810" cy="6235878"/>
          </a:xfrm>
          <a:prstGeom prst="curvedConnector3">
            <a:avLst>
              <a:gd name="adj1" fmla="val -2846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6" name="文本框 555">
                <a:extLst>
                  <a:ext uri="{FF2B5EF4-FFF2-40B4-BE49-F238E27FC236}">
                    <a16:creationId xmlns:a16="http://schemas.microsoft.com/office/drawing/2014/main" id="{B312E601-0705-EBF1-E7AD-F86F4928DD85}"/>
                  </a:ext>
                </a:extLst>
              </p:cNvPr>
              <p:cNvSpPr txBox="1"/>
              <p:nvPr/>
            </p:nvSpPr>
            <p:spPr>
              <a:xfrm>
                <a:off x="2549623" y="7725173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6" name="文本框 555">
                <a:extLst>
                  <a:ext uri="{FF2B5EF4-FFF2-40B4-BE49-F238E27FC236}">
                    <a16:creationId xmlns:a16="http://schemas.microsoft.com/office/drawing/2014/main" id="{B312E601-0705-EBF1-E7AD-F86F4928D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23" y="7725173"/>
                <a:ext cx="100322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6" name="连接符: 曲线 565">
            <a:extLst>
              <a:ext uri="{FF2B5EF4-FFF2-40B4-BE49-F238E27FC236}">
                <a16:creationId xmlns:a16="http://schemas.microsoft.com/office/drawing/2014/main" id="{CE470085-0E24-8F45-9B9E-481F0BE3D6C3}"/>
              </a:ext>
            </a:extLst>
          </p:cNvPr>
          <p:cNvCxnSpPr>
            <a:cxnSpLocks/>
            <a:endCxn id="478" idx="2"/>
          </p:cNvCxnSpPr>
          <p:nvPr/>
        </p:nvCxnSpPr>
        <p:spPr>
          <a:xfrm rot="16200000" flipH="1">
            <a:off x="-3199466" y="4973830"/>
            <a:ext cx="7788372" cy="341838"/>
          </a:xfrm>
          <a:prstGeom prst="curved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9" name="连接符: 曲线 568">
            <a:extLst>
              <a:ext uri="{FF2B5EF4-FFF2-40B4-BE49-F238E27FC236}">
                <a16:creationId xmlns:a16="http://schemas.microsoft.com/office/drawing/2014/main" id="{D4FA89CF-C3CF-D52C-0D1C-E2F45DD8E874}"/>
              </a:ext>
            </a:extLst>
          </p:cNvPr>
          <p:cNvCxnSpPr>
            <a:cxnSpLocks/>
            <a:stCxn id="110" idx="2"/>
            <a:endCxn id="510" idx="2"/>
          </p:cNvCxnSpPr>
          <p:nvPr/>
        </p:nvCxnSpPr>
        <p:spPr>
          <a:xfrm rot="10800000" flipH="1" flipV="1">
            <a:off x="529829" y="1267381"/>
            <a:ext cx="335810" cy="8890787"/>
          </a:xfrm>
          <a:prstGeom prst="curvedConnector3">
            <a:avLst>
              <a:gd name="adj1" fmla="val -6807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3" name="直接连接符 572">
            <a:extLst>
              <a:ext uri="{FF2B5EF4-FFF2-40B4-BE49-F238E27FC236}">
                <a16:creationId xmlns:a16="http://schemas.microsoft.com/office/drawing/2014/main" id="{B7CBBE8C-5998-57BF-C5E7-0640D98A3327}"/>
              </a:ext>
            </a:extLst>
          </p:cNvPr>
          <p:cNvCxnSpPr>
            <a:cxnSpLocks/>
            <a:stCxn id="508" idx="6"/>
            <a:endCxn id="532" idx="2"/>
          </p:cNvCxnSpPr>
          <p:nvPr/>
        </p:nvCxnSpPr>
        <p:spPr>
          <a:xfrm>
            <a:off x="1645259" y="9788837"/>
            <a:ext cx="243809" cy="73355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7" name="直接连接符 576">
            <a:extLst>
              <a:ext uri="{FF2B5EF4-FFF2-40B4-BE49-F238E27FC236}">
                <a16:creationId xmlns:a16="http://schemas.microsoft.com/office/drawing/2014/main" id="{D3746F1D-CE9E-CAAC-197B-3129F13D4AB4}"/>
              </a:ext>
            </a:extLst>
          </p:cNvPr>
          <p:cNvCxnSpPr>
            <a:cxnSpLocks/>
            <a:stCxn id="510" idx="6"/>
            <a:endCxn id="517" idx="2"/>
          </p:cNvCxnSpPr>
          <p:nvPr/>
        </p:nvCxnSpPr>
        <p:spPr>
          <a:xfrm>
            <a:off x="973639" y="10158169"/>
            <a:ext cx="227810" cy="36970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6" name="直接连接符 585">
            <a:extLst>
              <a:ext uri="{FF2B5EF4-FFF2-40B4-BE49-F238E27FC236}">
                <a16:creationId xmlns:a16="http://schemas.microsoft.com/office/drawing/2014/main" id="{1A7A5BA7-D840-6A51-5549-8F5E93908AE0}"/>
              </a:ext>
            </a:extLst>
          </p:cNvPr>
          <p:cNvCxnSpPr>
            <a:cxnSpLocks/>
            <a:stCxn id="97" idx="6"/>
            <a:endCxn id="532" idx="3"/>
          </p:cNvCxnSpPr>
          <p:nvPr/>
        </p:nvCxnSpPr>
        <p:spPr>
          <a:xfrm>
            <a:off x="1645259" y="5275286"/>
            <a:ext cx="259625" cy="528529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0" name="直接连接符 599">
            <a:extLst>
              <a:ext uri="{FF2B5EF4-FFF2-40B4-BE49-F238E27FC236}">
                <a16:creationId xmlns:a16="http://schemas.microsoft.com/office/drawing/2014/main" id="{EBE33113-84F3-DE85-B473-E74A0A4F0E2D}"/>
              </a:ext>
            </a:extLst>
          </p:cNvPr>
          <p:cNvCxnSpPr>
            <a:cxnSpLocks/>
            <a:stCxn id="413" idx="5"/>
            <a:endCxn id="517" idx="2"/>
          </p:cNvCxnSpPr>
          <p:nvPr/>
        </p:nvCxnSpPr>
        <p:spPr>
          <a:xfrm>
            <a:off x="957823" y="7541444"/>
            <a:ext cx="243626" cy="298642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3" name="直接连接符 602">
            <a:extLst>
              <a:ext uri="{FF2B5EF4-FFF2-40B4-BE49-F238E27FC236}">
                <a16:creationId xmlns:a16="http://schemas.microsoft.com/office/drawing/2014/main" id="{A171FE96-11E2-52CC-CBC7-72F020B6C366}"/>
              </a:ext>
            </a:extLst>
          </p:cNvPr>
          <p:cNvCxnSpPr>
            <a:cxnSpLocks/>
            <a:stCxn id="470" idx="6"/>
            <a:endCxn id="532" idx="2"/>
          </p:cNvCxnSpPr>
          <p:nvPr/>
        </p:nvCxnSpPr>
        <p:spPr>
          <a:xfrm>
            <a:off x="1645259" y="8299899"/>
            <a:ext cx="243809" cy="222249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6" name="直接连接符 605">
            <a:extLst>
              <a:ext uri="{FF2B5EF4-FFF2-40B4-BE49-F238E27FC236}">
                <a16:creationId xmlns:a16="http://schemas.microsoft.com/office/drawing/2014/main" id="{D0822AE5-D4E5-9A5A-9A14-17292E8F7A16}"/>
              </a:ext>
            </a:extLst>
          </p:cNvPr>
          <p:cNvCxnSpPr>
            <a:cxnSpLocks/>
            <a:stCxn id="400" idx="6"/>
            <a:endCxn id="518" idx="2"/>
          </p:cNvCxnSpPr>
          <p:nvPr/>
        </p:nvCxnSpPr>
        <p:spPr>
          <a:xfrm>
            <a:off x="1309449" y="6394892"/>
            <a:ext cx="227810" cy="413298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9" name="直接连接符 608">
            <a:extLst>
              <a:ext uri="{FF2B5EF4-FFF2-40B4-BE49-F238E27FC236}">
                <a16:creationId xmlns:a16="http://schemas.microsoft.com/office/drawing/2014/main" id="{42AFF26F-5D31-9CDC-7500-B78E3486C8A9}"/>
              </a:ext>
            </a:extLst>
          </p:cNvPr>
          <p:cNvCxnSpPr>
            <a:cxnSpLocks/>
            <a:stCxn id="483" idx="6"/>
            <a:endCxn id="518" idx="2"/>
          </p:cNvCxnSpPr>
          <p:nvPr/>
        </p:nvCxnSpPr>
        <p:spPr>
          <a:xfrm>
            <a:off x="1309449" y="9408267"/>
            <a:ext cx="227810" cy="111960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269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文本框 173">
            <a:extLst>
              <a:ext uri="{FF2B5EF4-FFF2-40B4-BE49-F238E27FC236}">
                <a16:creationId xmlns:a16="http://schemas.microsoft.com/office/drawing/2014/main" id="{6A5ABA89-4175-09FD-C549-F25722E2A258}"/>
              </a:ext>
            </a:extLst>
          </p:cNvPr>
          <p:cNvSpPr txBox="1"/>
          <p:nvPr/>
        </p:nvSpPr>
        <p:spPr>
          <a:xfrm>
            <a:off x="604538" y="1334332"/>
            <a:ext cx="499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2+4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3D9BDF-9990-5AF6-0B37-5B41FA0A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</a:rPr>
              <a:t>MPO from MP diagram </a:t>
            </a:r>
            <a:endParaRPr lang="zh-CN" altLang="en-US" sz="4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0591F2-E394-AB72-28E5-F350EFB3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CC69D31-2C53-FD80-3B00-AB2C7B01C119}"/>
              </a:ext>
            </a:extLst>
          </p:cNvPr>
          <p:cNvSpPr/>
          <p:nvPr/>
        </p:nvSpPr>
        <p:spPr>
          <a:xfrm>
            <a:off x="52982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DE80276-2462-B9A4-7E1E-DD738C19A126}"/>
              </a:ext>
            </a:extLst>
          </p:cNvPr>
          <p:cNvSpPr/>
          <p:nvPr/>
        </p:nvSpPr>
        <p:spPr>
          <a:xfrm>
            <a:off x="86563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B91C737-4DFC-B327-4D5C-4623F5E62040}"/>
              </a:ext>
            </a:extLst>
          </p:cNvPr>
          <p:cNvSpPr/>
          <p:nvPr/>
        </p:nvSpPr>
        <p:spPr>
          <a:xfrm>
            <a:off x="120144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8480C5D-4E9B-80EA-C572-5E0C077D2E27}"/>
              </a:ext>
            </a:extLst>
          </p:cNvPr>
          <p:cNvCxnSpPr>
            <a:cxnSpLocks/>
          </p:cNvCxnSpPr>
          <p:nvPr/>
        </p:nvCxnSpPr>
        <p:spPr>
          <a:xfrm>
            <a:off x="3720054" y="3808933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/>
              <p:nvPr/>
            </p:nvSpPr>
            <p:spPr>
              <a:xfrm>
                <a:off x="4090149" y="3295191"/>
                <a:ext cx="582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149" y="3295191"/>
                <a:ext cx="58291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8A05CE25-5637-80F5-D2E7-1865785668FC}"/>
              </a:ext>
            </a:extLst>
          </p:cNvPr>
          <p:cNvCxnSpPr>
            <a:cxnSpLocks/>
          </p:cNvCxnSpPr>
          <p:nvPr/>
        </p:nvCxnSpPr>
        <p:spPr>
          <a:xfrm>
            <a:off x="3720054" y="4168276"/>
            <a:ext cx="3111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/>
              <p:nvPr/>
            </p:nvSpPr>
            <p:spPr>
              <a:xfrm>
                <a:off x="4087041" y="3628289"/>
                <a:ext cx="585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041" y="3628289"/>
                <a:ext cx="5852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文本框 126">
            <a:extLst>
              <a:ext uri="{FF2B5EF4-FFF2-40B4-BE49-F238E27FC236}">
                <a16:creationId xmlns:a16="http://schemas.microsoft.com/office/drawing/2014/main" id="{EABB7D9A-400C-2F41-9148-5B1880FA43B0}"/>
              </a:ext>
            </a:extLst>
          </p:cNvPr>
          <p:cNvSpPr txBox="1"/>
          <p:nvPr/>
        </p:nvSpPr>
        <p:spPr>
          <a:xfrm>
            <a:off x="96266" y="10751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D1569617-E971-3DCC-F84C-B2B9A93807AA}"/>
              </a:ext>
            </a:extLst>
          </p:cNvPr>
          <p:cNvCxnSpPr/>
          <p:nvPr/>
        </p:nvCxnSpPr>
        <p:spPr>
          <a:xfrm>
            <a:off x="3720054" y="3146502"/>
            <a:ext cx="3111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/>
              <p:nvPr/>
            </p:nvSpPr>
            <p:spPr>
              <a:xfrm>
                <a:off x="4097650" y="2932531"/>
                <a:ext cx="1225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50" y="2932531"/>
                <a:ext cx="1225400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09490C-E72B-6414-B9BC-C12F3BAA9405}"/>
              </a:ext>
            </a:extLst>
          </p:cNvPr>
          <p:cNvCxnSpPr>
            <a:cxnSpLocks/>
          </p:cNvCxnSpPr>
          <p:nvPr/>
        </p:nvCxnSpPr>
        <p:spPr>
          <a:xfrm>
            <a:off x="3720054" y="3456936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/>
              <p:nvPr/>
            </p:nvSpPr>
            <p:spPr>
              <a:xfrm>
                <a:off x="4077318" y="3990641"/>
                <a:ext cx="573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318" y="3990641"/>
                <a:ext cx="5737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椭圆 145">
            <a:extLst>
              <a:ext uri="{FF2B5EF4-FFF2-40B4-BE49-F238E27FC236}">
                <a16:creationId xmlns:a16="http://schemas.microsoft.com/office/drawing/2014/main" id="{5FF618B1-2513-A659-4ECC-3F60E670A932}"/>
              </a:ext>
            </a:extLst>
          </p:cNvPr>
          <p:cNvSpPr/>
          <p:nvPr/>
        </p:nvSpPr>
        <p:spPr>
          <a:xfrm>
            <a:off x="1537259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D04F064-6C03-514E-E664-38EBDC016D93}"/>
                  </a:ext>
                </a:extLst>
              </p:cNvPr>
              <p:cNvSpPr txBox="1"/>
              <p:nvPr/>
            </p:nvSpPr>
            <p:spPr>
              <a:xfrm>
                <a:off x="3707898" y="5346517"/>
                <a:ext cx="14785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D04F064-6C03-514E-E664-38EBDC016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98" y="5346517"/>
                <a:ext cx="14785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F2A28E-2588-D494-639A-12D8DC36990C}"/>
                  </a:ext>
                </a:extLst>
              </p:cNvPr>
              <p:cNvSpPr txBox="1"/>
              <p:nvPr/>
            </p:nvSpPr>
            <p:spPr>
              <a:xfrm>
                <a:off x="4706952" y="3565271"/>
                <a:ext cx="21223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F2A28E-2588-D494-639A-12D8DC369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52" y="3565271"/>
                <a:ext cx="212237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79D248E-6B26-1C9E-E22C-4F119C7875C7}"/>
              </a:ext>
            </a:extLst>
          </p:cNvPr>
          <p:cNvCxnSpPr>
            <a:cxnSpLocks/>
          </p:cNvCxnSpPr>
          <p:nvPr/>
        </p:nvCxnSpPr>
        <p:spPr>
          <a:xfrm>
            <a:off x="3720054" y="4564305"/>
            <a:ext cx="3111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DAC005-65AE-495E-6E2B-4E40099B2EB6}"/>
                  </a:ext>
                </a:extLst>
              </p:cNvPr>
              <p:cNvSpPr txBox="1"/>
              <p:nvPr/>
            </p:nvSpPr>
            <p:spPr>
              <a:xfrm>
                <a:off x="2642818" y="4272778"/>
                <a:ext cx="6368216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i="1" dirty="0"/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CN" i="1" dirty="0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e>
                          </m:eqArr>
                        </m:e>
                      </m:nary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ADAC005-65AE-495E-6E2B-4E40099B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818" y="4272778"/>
                <a:ext cx="6368216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4A804CD3-D832-71B5-0C85-FD87D828AE9D}"/>
              </a:ext>
            </a:extLst>
          </p:cNvPr>
          <p:cNvSpPr/>
          <p:nvPr/>
        </p:nvSpPr>
        <p:spPr>
          <a:xfrm>
            <a:off x="52982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76D7738-D021-5398-BE2C-2F40B5DF3B56}"/>
              </a:ext>
            </a:extLst>
          </p:cNvPr>
          <p:cNvSpPr/>
          <p:nvPr/>
        </p:nvSpPr>
        <p:spPr>
          <a:xfrm>
            <a:off x="86563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39FB604-A5E2-B31F-A763-8DB35C1B270D}"/>
              </a:ext>
            </a:extLst>
          </p:cNvPr>
          <p:cNvSpPr/>
          <p:nvPr/>
        </p:nvSpPr>
        <p:spPr>
          <a:xfrm>
            <a:off x="120144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065FCFA-4775-BA29-0A83-4C969C047CEE}"/>
              </a:ext>
            </a:extLst>
          </p:cNvPr>
          <p:cNvSpPr txBox="1"/>
          <p:nvPr/>
        </p:nvSpPr>
        <p:spPr>
          <a:xfrm>
            <a:off x="96266" y="14444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60B0522-FDED-8F3D-B114-FDA1C47D9E07}"/>
              </a:ext>
            </a:extLst>
          </p:cNvPr>
          <p:cNvSpPr/>
          <p:nvPr/>
        </p:nvSpPr>
        <p:spPr>
          <a:xfrm>
            <a:off x="1537259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7A11B3D-FEAD-2A33-8A0F-3520D81BF390}"/>
              </a:ext>
            </a:extLst>
          </p:cNvPr>
          <p:cNvSpPr/>
          <p:nvPr/>
        </p:nvSpPr>
        <p:spPr>
          <a:xfrm>
            <a:off x="52982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D862A994-633A-4654-094F-6901E8640DBF}"/>
              </a:ext>
            </a:extLst>
          </p:cNvPr>
          <p:cNvSpPr/>
          <p:nvPr/>
        </p:nvSpPr>
        <p:spPr>
          <a:xfrm>
            <a:off x="86563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335570F7-5889-8CE7-5924-D3B11C5B0583}"/>
              </a:ext>
            </a:extLst>
          </p:cNvPr>
          <p:cNvSpPr/>
          <p:nvPr/>
        </p:nvSpPr>
        <p:spPr>
          <a:xfrm>
            <a:off x="120144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418EDB1-AB13-E2E8-BFE8-929AC867456C}"/>
              </a:ext>
            </a:extLst>
          </p:cNvPr>
          <p:cNvSpPr/>
          <p:nvPr/>
        </p:nvSpPr>
        <p:spPr>
          <a:xfrm>
            <a:off x="1537259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26BCE0B-C28A-5329-6726-ED24615EA4A6}"/>
              </a:ext>
            </a:extLst>
          </p:cNvPr>
          <p:cNvSpPr/>
          <p:nvPr/>
        </p:nvSpPr>
        <p:spPr>
          <a:xfrm>
            <a:off x="52982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A1ED504A-541F-8664-9936-8C581236E961}"/>
              </a:ext>
            </a:extLst>
          </p:cNvPr>
          <p:cNvSpPr/>
          <p:nvPr/>
        </p:nvSpPr>
        <p:spPr>
          <a:xfrm>
            <a:off x="86563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19CB813-3433-C058-8A77-D2A9F482819B}"/>
              </a:ext>
            </a:extLst>
          </p:cNvPr>
          <p:cNvSpPr/>
          <p:nvPr/>
        </p:nvSpPr>
        <p:spPr>
          <a:xfrm>
            <a:off x="120144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298B208-1A67-2674-4A5D-3252332DBF6F}"/>
              </a:ext>
            </a:extLst>
          </p:cNvPr>
          <p:cNvSpPr txBox="1"/>
          <p:nvPr/>
        </p:nvSpPr>
        <p:spPr>
          <a:xfrm>
            <a:off x="96266" y="21734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EE52882-57C7-C9E5-DBEC-012DCBF1C14F}"/>
              </a:ext>
            </a:extLst>
          </p:cNvPr>
          <p:cNvSpPr/>
          <p:nvPr/>
        </p:nvSpPr>
        <p:spPr>
          <a:xfrm>
            <a:off x="1537259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A7B652D-9DC2-6CAE-A587-C00E15172285}"/>
              </a:ext>
            </a:extLst>
          </p:cNvPr>
          <p:cNvSpPr txBox="1"/>
          <p:nvPr/>
        </p:nvSpPr>
        <p:spPr>
          <a:xfrm>
            <a:off x="96266" y="18174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3D25227-FFA8-F776-57E0-748928F28810}"/>
              </a:ext>
            </a:extLst>
          </p:cNvPr>
          <p:cNvSpPr/>
          <p:nvPr/>
        </p:nvSpPr>
        <p:spPr>
          <a:xfrm>
            <a:off x="52982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038F6B8-FB8A-5FA6-1568-8044B41E66FF}"/>
              </a:ext>
            </a:extLst>
          </p:cNvPr>
          <p:cNvSpPr/>
          <p:nvPr/>
        </p:nvSpPr>
        <p:spPr>
          <a:xfrm>
            <a:off x="86563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DD2099E-4297-31DC-53ED-E7F4C5442045}"/>
              </a:ext>
            </a:extLst>
          </p:cNvPr>
          <p:cNvSpPr/>
          <p:nvPr/>
        </p:nvSpPr>
        <p:spPr>
          <a:xfrm>
            <a:off x="120144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434CD05-17AE-2E91-6841-AE8FB1E87343}"/>
              </a:ext>
            </a:extLst>
          </p:cNvPr>
          <p:cNvSpPr txBox="1"/>
          <p:nvPr/>
        </p:nvSpPr>
        <p:spPr>
          <a:xfrm>
            <a:off x="96266" y="25416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1410D30B-804A-FA51-3AD9-DD59DF4E966C}"/>
              </a:ext>
            </a:extLst>
          </p:cNvPr>
          <p:cNvSpPr/>
          <p:nvPr/>
        </p:nvSpPr>
        <p:spPr>
          <a:xfrm>
            <a:off x="1537259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83EB8A1-AF5E-4173-7EB6-620DFF594B3A}"/>
              </a:ext>
            </a:extLst>
          </p:cNvPr>
          <p:cNvSpPr/>
          <p:nvPr/>
        </p:nvSpPr>
        <p:spPr>
          <a:xfrm>
            <a:off x="52982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BD48D166-7442-FDC3-B470-28449A15A714}"/>
              </a:ext>
            </a:extLst>
          </p:cNvPr>
          <p:cNvSpPr/>
          <p:nvPr/>
        </p:nvSpPr>
        <p:spPr>
          <a:xfrm>
            <a:off x="86563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D3D7518-CDE5-EB18-8C79-49F8AF60AD66}"/>
              </a:ext>
            </a:extLst>
          </p:cNvPr>
          <p:cNvSpPr/>
          <p:nvPr/>
        </p:nvSpPr>
        <p:spPr>
          <a:xfrm>
            <a:off x="120144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9E88406-EDC0-89A8-BDBA-DB37F3A0C6E9}"/>
              </a:ext>
            </a:extLst>
          </p:cNvPr>
          <p:cNvSpPr txBox="1"/>
          <p:nvPr/>
        </p:nvSpPr>
        <p:spPr>
          <a:xfrm>
            <a:off x="96266" y="29110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7CAA502C-4FA0-9DEA-269D-B2A61A48F40E}"/>
              </a:ext>
            </a:extLst>
          </p:cNvPr>
          <p:cNvSpPr/>
          <p:nvPr/>
        </p:nvSpPr>
        <p:spPr>
          <a:xfrm>
            <a:off x="1537259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E4215C6F-1855-8FA9-D052-BF8478F7BD33}"/>
              </a:ext>
            </a:extLst>
          </p:cNvPr>
          <p:cNvSpPr/>
          <p:nvPr/>
        </p:nvSpPr>
        <p:spPr>
          <a:xfrm>
            <a:off x="52982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39785216-9A5A-1F34-8343-468C7E13258F}"/>
              </a:ext>
            </a:extLst>
          </p:cNvPr>
          <p:cNvSpPr/>
          <p:nvPr/>
        </p:nvSpPr>
        <p:spPr>
          <a:xfrm>
            <a:off x="86563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2130BFC-DEF3-AF92-8554-6CAFA1D27BE5}"/>
              </a:ext>
            </a:extLst>
          </p:cNvPr>
          <p:cNvSpPr/>
          <p:nvPr/>
        </p:nvSpPr>
        <p:spPr>
          <a:xfrm>
            <a:off x="120144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5E71007-9C11-BA90-E3DD-9BD3721F174A}"/>
              </a:ext>
            </a:extLst>
          </p:cNvPr>
          <p:cNvSpPr/>
          <p:nvPr/>
        </p:nvSpPr>
        <p:spPr>
          <a:xfrm>
            <a:off x="1537259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42FD6A1-E95C-4FC1-B8A2-2752581A92BC}"/>
              </a:ext>
            </a:extLst>
          </p:cNvPr>
          <p:cNvSpPr/>
          <p:nvPr/>
        </p:nvSpPr>
        <p:spPr>
          <a:xfrm>
            <a:off x="52982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2E3EED-F1E8-53DC-65C5-B53438030489}"/>
              </a:ext>
            </a:extLst>
          </p:cNvPr>
          <p:cNvSpPr/>
          <p:nvPr/>
        </p:nvSpPr>
        <p:spPr>
          <a:xfrm>
            <a:off x="86563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993B50F9-836C-AA07-A777-1F17C9748872}"/>
              </a:ext>
            </a:extLst>
          </p:cNvPr>
          <p:cNvSpPr/>
          <p:nvPr/>
        </p:nvSpPr>
        <p:spPr>
          <a:xfrm>
            <a:off x="120144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434100D-9D2F-ADD6-A502-C98CBCF95820}"/>
              </a:ext>
            </a:extLst>
          </p:cNvPr>
          <p:cNvSpPr txBox="1"/>
          <p:nvPr/>
        </p:nvSpPr>
        <p:spPr>
          <a:xfrm>
            <a:off x="96266" y="36399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26533B9F-9C00-22E5-808D-043C4F9EB6DC}"/>
              </a:ext>
            </a:extLst>
          </p:cNvPr>
          <p:cNvSpPr/>
          <p:nvPr/>
        </p:nvSpPr>
        <p:spPr>
          <a:xfrm>
            <a:off x="1537259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643ABB7-E834-8A31-1FA4-80375D7D5B74}"/>
              </a:ext>
            </a:extLst>
          </p:cNvPr>
          <p:cNvSpPr txBox="1"/>
          <p:nvPr/>
        </p:nvSpPr>
        <p:spPr>
          <a:xfrm>
            <a:off x="96266" y="328402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50EAA4ED-F03F-6079-6648-2B81F55405B9}"/>
              </a:ext>
            </a:extLst>
          </p:cNvPr>
          <p:cNvSpPr/>
          <p:nvPr/>
        </p:nvSpPr>
        <p:spPr>
          <a:xfrm>
            <a:off x="52982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81B29BC-6932-08C3-BB26-53F22350C3CC}"/>
              </a:ext>
            </a:extLst>
          </p:cNvPr>
          <p:cNvSpPr/>
          <p:nvPr/>
        </p:nvSpPr>
        <p:spPr>
          <a:xfrm>
            <a:off x="86563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0E85EA2B-E08C-4016-EE33-984755EF6991}"/>
              </a:ext>
            </a:extLst>
          </p:cNvPr>
          <p:cNvSpPr/>
          <p:nvPr/>
        </p:nvSpPr>
        <p:spPr>
          <a:xfrm>
            <a:off x="120144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DE57C51-6D43-A9A2-1316-664FFF0048B2}"/>
              </a:ext>
            </a:extLst>
          </p:cNvPr>
          <p:cNvSpPr txBox="1"/>
          <p:nvPr/>
        </p:nvSpPr>
        <p:spPr>
          <a:xfrm>
            <a:off x="96266" y="3984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9044CC88-47A4-202A-D798-6DAB66EB95C6}"/>
              </a:ext>
            </a:extLst>
          </p:cNvPr>
          <p:cNvSpPr/>
          <p:nvPr/>
        </p:nvSpPr>
        <p:spPr>
          <a:xfrm>
            <a:off x="1537259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0D68B9D-0D66-9DED-1258-F2B3C4E66533}"/>
              </a:ext>
            </a:extLst>
          </p:cNvPr>
          <p:cNvSpPr/>
          <p:nvPr/>
        </p:nvSpPr>
        <p:spPr>
          <a:xfrm>
            <a:off x="52982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BFAF81D-073B-8C5D-8B59-DC6AC9A7689E}"/>
              </a:ext>
            </a:extLst>
          </p:cNvPr>
          <p:cNvSpPr/>
          <p:nvPr/>
        </p:nvSpPr>
        <p:spPr>
          <a:xfrm>
            <a:off x="86563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ED62C452-4887-0E1D-C6E6-853DC01CC996}"/>
              </a:ext>
            </a:extLst>
          </p:cNvPr>
          <p:cNvSpPr/>
          <p:nvPr/>
        </p:nvSpPr>
        <p:spPr>
          <a:xfrm>
            <a:off x="120144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FB45F89-17B5-BF92-F0F7-E920D78C6CE5}"/>
              </a:ext>
            </a:extLst>
          </p:cNvPr>
          <p:cNvSpPr txBox="1"/>
          <p:nvPr/>
        </p:nvSpPr>
        <p:spPr>
          <a:xfrm>
            <a:off x="28622" y="43463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CCF8CA09-282A-035C-DE9D-26BBF27AA12E}"/>
              </a:ext>
            </a:extLst>
          </p:cNvPr>
          <p:cNvSpPr/>
          <p:nvPr/>
        </p:nvSpPr>
        <p:spPr>
          <a:xfrm>
            <a:off x="1537259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0BA23226-C4B9-9B6E-D73B-3FB7F5891315}"/>
              </a:ext>
            </a:extLst>
          </p:cNvPr>
          <p:cNvSpPr/>
          <p:nvPr/>
        </p:nvSpPr>
        <p:spPr>
          <a:xfrm>
            <a:off x="52982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7DD13A3-0B0A-6321-07EF-CBF052710DA9}"/>
              </a:ext>
            </a:extLst>
          </p:cNvPr>
          <p:cNvSpPr/>
          <p:nvPr/>
        </p:nvSpPr>
        <p:spPr>
          <a:xfrm>
            <a:off x="86563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42231F9-C347-F29A-487A-EEB139B83148}"/>
              </a:ext>
            </a:extLst>
          </p:cNvPr>
          <p:cNvSpPr/>
          <p:nvPr/>
        </p:nvSpPr>
        <p:spPr>
          <a:xfrm>
            <a:off x="120144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E1019B86-B676-D882-3069-A63E643F8858}"/>
              </a:ext>
            </a:extLst>
          </p:cNvPr>
          <p:cNvSpPr/>
          <p:nvPr/>
        </p:nvSpPr>
        <p:spPr>
          <a:xfrm>
            <a:off x="1537259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FA9432B-7782-CD48-A386-4ADC85DBB2C8}"/>
              </a:ext>
            </a:extLst>
          </p:cNvPr>
          <p:cNvSpPr/>
          <p:nvPr/>
        </p:nvSpPr>
        <p:spPr>
          <a:xfrm>
            <a:off x="52982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8941713-D0F0-C109-C042-F8202877206E}"/>
              </a:ext>
            </a:extLst>
          </p:cNvPr>
          <p:cNvSpPr/>
          <p:nvPr/>
        </p:nvSpPr>
        <p:spPr>
          <a:xfrm>
            <a:off x="86563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63E6BE51-FD01-250B-A023-E81F2C62CCB6}"/>
              </a:ext>
            </a:extLst>
          </p:cNvPr>
          <p:cNvSpPr/>
          <p:nvPr/>
        </p:nvSpPr>
        <p:spPr>
          <a:xfrm>
            <a:off x="120144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764BC63-4ECD-3107-E662-7CA6EF489865}"/>
              </a:ext>
            </a:extLst>
          </p:cNvPr>
          <p:cNvSpPr txBox="1"/>
          <p:nvPr/>
        </p:nvSpPr>
        <p:spPr>
          <a:xfrm>
            <a:off x="28622" y="50753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F5C0F9B3-D4C8-DB21-047E-1F43F6246E2E}"/>
              </a:ext>
            </a:extLst>
          </p:cNvPr>
          <p:cNvSpPr/>
          <p:nvPr/>
        </p:nvSpPr>
        <p:spPr>
          <a:xfrm>
            <a:off x="1537259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1FA7D9F-7B99-7899-D035-C1FA246F1735}"/>
              </a:ext>
            </a:extLst>
          </p:cNvPr>
          <p:cNvSpPr txBox="1"/>
          <p:nvPr/>
        </p:nvSpPr>
        <p:spPr>
          <a:xfrm>
            <a:off x="28622" y="4719357"/>
            <a:ext cx="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AC6E4ACA-AC7A-C70E-0229-3B971CF7030D}"/>
              </a:ext>
            </a:extLst>
          </p:cNvPr>
          <p:cNvSpPr/>
          <p:nvPr/>
        </p:nvSpPr>
        <p:spPr>
          <a:xfrm>
            <a:off x="52982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04532E2-29A2-B382-9481-A2FF4D9ED323}"/>
              </a:ext>
            </a:extLst>
          </p:cNvPr>
          <p:cNvSpPr/>
          <p:nvPr/>
        </p:nvSpPr>
        <p:spPr>
          <a:xfrm>
            <a:off x="86563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AA1DFCBA-C225-E5D1-A72B-D26B6F663FDA}"/>
              </a:ext>
            </a:extLst>
          </p:cNvPr>
          <p:cNvSpPr/>
          <p:nvPr/>
        </p:nvSpPr>
        <p:spPr>
          <a:xfrm>
            <a:off x="120144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7E5A24F-FDD1-36C3-75D6-C63E8E83A8C0}"/>
              </a:ext>
            </a:extLst>
          </p:cNvPr>
          <p:cNvSpPr/>
          <p:nvPr/>
        </p:nvSpPr>
        <p:spPr>
          <a:xfrm>
            <a:off x="1537259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392E324-12C6-903B-944D-84D0D7A5A8D6}"/>
              </a:ext>
            </a:extLst>
          </p:cNvPr>
          <p:cNvSpPr/>
          <p:nvPr/>
        </p:nvSpPr>
        <p:spPr>
          <a:xfrm>
            <a:off x="52982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B704DDB7-5DB3-965C-8E3E-7C2952B528A7}"/>
              </a:ext>
            </a:extLst>
          </p:cNvPr>
          <p:cNvSpPr/>
          <p:nvPr/>
        </p:nvSpPr>
        <p:spPr>
          <a:xfrm>
            <a:off x="86563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18F1F654-A676-3B07-EBC9-75EE424DC593}"/>
              </a:ext>
            </a:extLst>
          </p:cNvPr>
          <p:cNvSpPr/>
          <p:nvPr/>
        </p:nvSpPr>
        <p:spPr>
          <a:xfrm>
            <a:off x="120144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FDDF52-E83C-187A-3964-E2C13B999CC2}"/>
              </a:ext>
            </a:extLst>
          </p:cNvPr>
          <p:cNvSpPr txBox="1"/>
          <p:nvPr/>
        </p:nvSpPr>
        <p:spPr>
          <a:xfrm>
            <a:off x="28622" y="58143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C53CE6EF-9982-7676-D8CA-035E31D2AC9A}"/>
              </a:ext>
            </a:extLst>
          </p:cNvPr>
          <p:cNvSpPr/>
          <p:nvPr/>
        </p:nvSpPr>
        <p:spPr>
          <a:xfrm>
            <a:off x="1537259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D8FBAE26-468D-937B-58D6-9A868E3E1825}"/>
              </a:ext>
            </a:extLst>
          </p:cNvPr>
          <p:cNvSpPr txBox="1"/>
          <p:nvPr/>
        </p:nvSpPr>
        <p:spPr>
          <a:xfrm>
            <a:off x="28622" y="5458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707F063E-6586-2EDF-BF8E-1031E77DF799}"/>
              </a:ext>
            </a:extLst>
          </p:cNvPr>
          <p:cNvCxnSpPr>
            <a:stCxn id="110" idx="6"/>
            <a:endCxn id="113" idx="2"/>
          </p:cNvCxnSpPr>
          <p:nvPr/>
        </p:nvCxnSpPr>
        <p:spPr>
          <a:xfrm>
            <a:off x="637829" y="1267382"/>
            <a:ext cx="227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E70029B0-E9E2-6F28-227D-D09EBDADDD09}"/>
              </a:ext>
            </a:extLst>
          </p:cNvPr>
          <p:cNvCxnSpPr>
            <a:cxnSpLocks/>
            <a:stCxn id="110" idx="6"/>
            <a:endCxn id="45" idx="2"/>
          </p:cNvCxnSpPr>
          <p:nvPr/>
        </p:nvCxnSpPr>
        <p:spPr>
          <a:xfrm>
            <a:off x="637829" y="1267382"/>
            <a:ext cx="227810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5FCD2713-96A4-0206-745C-3A965F33CB4B}"/>
              </a:ext>
            </a:extLst>
          </p:cNvPr>
          <p:cNvCxnSpPr>
            <a:cxnSpLocks/>
            <a:stCxn id="110" idx="6"/>
            <a:endCxn id="60" idx="2"/>
          </p:cNvCxnSpPr>
          <p:nvPr/>
        </p:nvCxnSpPr>
        <p:spPr>
          <a:xfrm>
            <a:off x="637829" y="1267382"/>
            <a:ext cx="227810" cy="14665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5CC1F935-0727-ED35-EBA0-BEC0D320A0D0}"/>
              </a:ext>
            </a:extLst>
          </p:cNvPr>
          <p:cNvCxnSpPr>
            <a:cxnSpLocks/>
            <a:stCxn id="57" idx="6"/>
            <a:endCxn id="137" idx="2"/>
          </p:cNvCxnSpPr>
          <p:nvPr/>
        </p:nvCxnSpPr>
        <p:spPr>
          <a:xfrm>
            <a:off x="1645259" y="2365671"/>
            <a:ext cx="225712" cy="36486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27B9841F-8C9F-DDDC-36AF-0EA294FA5EC9}"/>
              </a:ext>
            </a:extLst>
          </p:cNvPr>
          <p:cNvCxnSpPr>
            <a:cxnSpLocks/>
            <a:stCxn id="45" idx="6"/>
            <a:endCxn id="51" idx="2"/>
          </p:cNvCxnSpPr>
          <p:nvPr/>
        </p:nvCxnSpPr>
        <p:spPr>
          <a:xfrm>
            <a:off x="973639" y="1636714"/>
            <a:ext cx="227810" cy="359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直接连接符 213">
            <a:extLst>
              <a:ext uri="{FF2B5EF4-FFF2-40B4-BE49-F238E27FC236}">
                <a16:creationId xmlns:a16="http://schemas.microsoft.com/office/drawing/2014/main" id="{0052AE59-B6B0-13A6-443E-411FC5BEAC66}"/>
              </a:ext>
            </a:extLst>
          </p:cNvPr>
          <p:cNvCxnSpPr>
            <a:cxnSpLocks/>
            <a:stCxn id="105" idx="6"/>
            <a:endCxn id="107" idx="2"/>
          </p:cNvCxnSpPr>
          <p:nvPr/>
        </p:nvCxnSpPr>
        <p:spPr>
          <a:xfrm>
            <a:off x="1309449" y="6014322"/>
            <a:ext cx="227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1" name="文本框 220">
            <a:extLst>
              <a:ext uri="{FF2B5EF4-FFF2-40B4-BE49-F238E27FC236}">
                <a16:creationId xmlns:a16="http://schemas.microsoft.com/office/drawing/2014/main" id="{F593D306-7EF7-481F-D45E-11940BF6DB43}"/>
              </a:ext>
            </a:extLst>
          </p:cNvPr>
          <p:cNvSpPr txBox="1"/>
          <p:nvPr/>
        </p:nvSpPr>
        <p:spPr>
          <a:xfrm>
            <a:off x="630975" y="2326466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58" name="连接符: 曲线 257">
            <a:extLst>
              <a:ext uri="{FF2B5EF4-FFF2-40B4-BE49-F238E27FC236}">
                <a16:creationId xmlns:a16="http://schemas.microsoft.com/office/drawing/2014/main" id="{8DF8C982-2854-DBC3-A17D-604C910472CC}"/>
              </a:ext>
            </a:extLst>
          </p:cNvPr>
          <p:cNvCxnSpPr>
            <a:cxnSpLocks/>
            <a:stCxn id="110" idx="2"/>
            <a:endCxn id="94" idx="2"/>
          </p:cNvCxnSpPr>
          <p:nvPr/>
        </p:nvCxnSpPr>
        <p:spPr>
          <a:xfrm rot="10800000" flipH="1" flipV="1">
            <a:off x="529829" y="1267382"/>
            <a:ext cx="335810" cy="4007904"/>
          </a:xfrm>
          <a:prstGeom prst="curvedConnector3">
            <a:avLst>
              <a:gd name="adj1" fmla="val -3721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7" name="连接符: 曲线 266">
            <a:extLst>
              <a:ext uri="{FF2B5EF4-FFF2-40B4-BE49-F238E27FC236}">
                <a16:creationId xmlns:a16="http://schemas.microsoft.com/office/drawing/2014/main" id="{A88586C4-4CC1-6672-0D97-2B1EB8A958DE}"/>
              </a:ext>
            </a:extLst>
          </p:cNvPr>
          <p:cNvCxnSpPr>
            <a:cxnSpLocks/>
            <a:stCxn id="110" idx="2"/>
            <a:endCxn id="100" idx="2"/>
          </p:cNvCxnSpPr>
          <p:nvPr/>
        </p:nvCxnSpPr>
        <p:spPr>
          <a:xfrm rot="10800000" flipH="1" flipV="1">
            <a:off x="529829" y="1267382"/>
            <a:ext cx="335810" cy="4377608"/>
          </a:xfrm>
          <a:prstGeom prst="curvedConnector3">
            <a:avLst>
              <a:gd name="adj1" fmla="val -5536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8" name="连接符: 曲线 277">
            <a:extLst>
              <a:ext uri="{FF2B5EF4-FFF2-40B4-BE49-F238E27FC236}">
                <a16:creationId xmlns:a16="http://schemas.microsoft.com/office/drawing/2014/main" id="{6A41A94E-3939-BC51-1CC1-A9F7345646DB}"/>
              </a:ext>
            </a:extLst>
          </p:cNvPr>
          <p:cNvCxnSpPr>
            <a:cxnSpLocks/>
            <a:stCxn id="110" idx="2"/>
            <a:endCxn id="104" idx="2"/>
          </p:cNvCxnSpPr>
          <p:nvPr/>
        </p:nvCxnSpPr>
        <p:spPr>
          <a:xfrm rot="10800000" flipH="1" flipV="1">
            <a:off x="529829" y="1267382"/>
            <a:ext cx="335810" cy="4746940"/>
          </a:xfrm>
          <a:prstGeom prst="curvedConnector3">
            <a:avLst>
              <a:gd name="adj1" fmla="val -73676"/>
            </a:avLst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4" name="文本框 293">
            <a:extLst>
              <a:ext uri="{FF2B5EF4-FFF2-40B4-BE49-F238E27FC236}">
                <a16:creationId xmlns:a16="http://schemas.microsoft.com/office/drawing/2014/main" id="{A4078C9C-39F7-455D-BBF7-45B08CA85658}"/>
              </a:ext>
            </a:extLst>
          </p:cNvPr>
          <p:cNvSpPr txBox="1"/>
          <p:nvPr/>
        </p:nvSpPr>
        <p:spPr>
          <a:xfrm>
            <a:off x="2827171" y="1112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E680E225-3118-3E47-1FE1-D855667FA89F}"/>
              </a:ext>
            </a:extLst>
          </p:cNvPr>
          <p:cNvSpPr txBox="1"/>
          <p:nvPr/>
        </p:nvSpPr>
        <p:spPr>
          <a:xfrm>
            <a:off x="2827171" y="14818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24EA1265-3FF8-E237-10AE-48A76CA55166}"/>
                  </a:ext>
                </a:extLst>
              </p:cNvPr>
              <p:cNvSpPr txBox="1"/>
              <p:nvPr/>
            </p:nvSpPr>
            <p:spPr>
              <a:xfrm>
                <a:off x="2792446" y="2226968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24EA1265-3FF8-E237-10AE-48A76CA55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446" y="2226968"/>
                <a:ext cx="8749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A978A61F-2C2D-3D26-2796-6125F2851DCA}"/>
                  </a:ext>
                </a:extLst>
              </p:cNvPr>
              <p:cNvSpPr txBox="1"/>
              <p:nvPr/>
            </p:nvSpPr>
            <p:spPr>
              <a:xfrm>
                <a:off x="2792446" y="2584113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A978A61F-2C2D-3D26-2796-6125F285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446" y="2584113"/>
                <a:ext cx="8749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文本框 312">
                <a:extLst>
                  <a:ext uri="{FF2B5EF4-FFF2-40B4-BE49-F238E27FC236}">
                    <a16:creationId xmlns:a16="http://schemas.microsoft.com/office/drawing/2014/main" id="{04BCAB00-9022-92ED-7C26-8110444D392C}"/>
                  </a:ext>
                </a:extLst>
              </p:cNvPr>
              <p:cNvSpPr txBox="1"/>
              <p:nvPr/>
            </p:nvSpPr>
            <p:spPr>
              <a:xfrm>
                <a:off x="2787432" y="3690161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3" name="文本框 312">
                <a:extLst>
                  <a:ext uri="{FF2B5EF4-FFF2-40B4-BE49-F238E27FC236}">
                    <a16:creationId xmlns:a16="http://schemas.microsoft.com/office/drawing/2014/main" id="{04BCAB00-9022-92ED-7C26-8110444D3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32" y="3690161"/>
                <a:ext cx="10032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CD6A0939-7625-D9DE-17FC-6B82E6F9D0A9}"/>
                  </a:ext>
                </a:extLst>
              </p:cNvPr>
              <p:cNvSpPr txBox="1"/>
              <p:nvPr/>
            </p:nvSpPr>
            <p:spPr>
              <a:xfrm>
                <a:off x="2787432" y="4024776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CD6A0939-7625-D9DE-17FC-6B82E6F9D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32" y="4024776"/>
                <a:ext cx="100322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5C6358CF-CCB1-0C77-74CC-B06ABA5CF4E8}"/>
                  </a:ext>
                </a:extLst>
              </p:cNvPr>
              <p:cNvSpPr txBox="1"/>
              <p:nvPr/>
            </p:nvSpPr>
            <p:spPr>
              <a:xfrm>
                <a:off x="2796086" y="4397059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5C6358CF-CCB1-0C77-74CC-B06ABA5C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086" y="4397059"/>
                <a:ext cx="10032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文本框 315">
                <a:extLst>
                  <a:ext uri="{FF2B5EF4-FFF2-40B4-BE49-F238E27FC236}">
                    <a16:creationId xmlns:a16="http://schemas.microsoft.com/office/drawing/2014/main" id="{6404C90E-C0D1-5002-161C-8A5B014A94BD}"/>
                  </a:ext>
                </a:extLst>
              </p:cNvPr>
              <p:cNvSpPr txBox="1"/>
              <p:nvPr/>
            </p:nvSpPr>
            <p:spPr>
              <a:xfrm>
                <a:off x="2796086" y="4736754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6" name="文本框 315">
                <a:extLst>
                  <a:ext uri="{FF2B5EF4-FFF2-40B4-BE49-F238E27FC236}">
                    <a16:creationId xmlns:a16="http://schemas.microsoft.com/office/drawing/2014/main" id="{6404C90E-C0D1-5002-161C-8A5B014A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086" y="4736754"/>
                <a:ext cx="100322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C16250B6-B37B-3D7C-6050-9CDB09ADE593}"/>
                  </a:ext>
                </a:extLst>
              </p:cNvPr>
              <p:cNvSpPr txBox="1"/>
              <p:nvPr/>
            </p:nvSpPr>
            <p:spPr>
              <a:xfrm>
                <a:off x="2787432" y="5880142"/>
                <a:ext cx="1003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C16250B6-B37B-3D7C-6050-9CDB09ADE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32" y="5880142"/>
                <a:ext cx="100322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B00F3D7-130D-FB58-90E3-726D0F9D2633}"/>
              </a:ext>
            </a:extLst>
          </p:cNvPr>
          <p:cNvSpPr txBox="1">
            <a:spLocks/>
          </p:cNvSpPr>
          <p:nvPr/>
        </p:nvSpPr>
        <p:spPr>
          <a:xfrm>
            <a:off x="3546915" y="1229050"/>
            <a:ext cx="3740972" cy="13126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Heisenberg</a:t>
            </a:r>
          </a:p>
          <a:p>
            <a:pPr lvl="1"/>
            <a:r>
              <a:rPr lang="en-US" altLang="zh-CN" dirty="0">
                <a:latin typeface="+mj-lt"/>
              </a:rPr>
              <a:t>On site term in cells</a:t>
            </a:r>
          </a:p>
          <a:p>
            <a:pPr lvl="1"/>
            <a:r>
              <a:rPr lang="en-US" altLang="zh-CN" dirty="0">
                <a:latin typeface="+mj-lt"/>
              </a:rPr>
              <a:t>coupling between cells</a:t>
            </a:r>
            <a:endParaRPr lang="zh-CN" altLang="en-US" dirty="0">
              <a:latin typeface="+mj-lt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AE8853AE-BB9B-72F6-BA3E-1B9EB4E7E9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1592" y="0"/>
            <a:ext cx="1932408" cy="231821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27D06B6-853D-E2E8-A892-866A65EBC83B}"/>
              </a:ext>
            </a:extLst>
          </p:cNvPr>
          <p:cNvCxnSpPr>
            <a:cxnSpLocks/>
          </p:cNvCxnSpPr>
          <p:nvPr/>
        </p:nvCxnSpPr>
        <p:spPr>
          <a:xfrm>
            <a:off x="7569200" y="802793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54498AA-7621-E023-75DA-60C22C3B66D6}"/>
              </a:ext>
            </a:extLst>
          </p:cNvPr>
          <p:cNvCxnSpPr>
            <a:cxnSpLocks/>
          </p:cNvCxnSpPr>
          <p:nvPr/>
        </p:nvCxnSpPr>
        <p:spPr>
          <a:xfrm flipV="1">
            <a:off x="7569200" y="793034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65A8254-9DE0-E748-2F7E-EB108CAE428D}"/>
              </a:ext>
            </a:extLst>
          </p:cNvPr>
          <p:cNvCxnSpPr>
            <a:cxnSpLocks/>
          </p:cNvCxnSpPr>
          <p:nvPr/>
        </p:nvCxnSpPr>
        <p:spPr>
          <a:xfrm>
            <a:off x="8037830" y="807135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6428D7D-7F0C-AAB2-95BE-C7772F636A4A}"/>
              </a:ext>
            </a:extLst>
          </p:cNvPr>
          <p:cNvCxnSpPr>
            <a:cxnSpLocks/>
          </p:cNvCxnSpPr>
          <p:nvPr/>
        </p:nvCxnSpPr>
        <p:spPr>
          <a:xfrm flipV="1">
            <a:off x="8037830" y="797376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7BC23B-61D5-D224-66C4-C5FD52779CFD}"/>
              </a:ext>
            </a:extLst>
          </p:cNvPr>
          <p:cNvCxnSpPr>
            <a:cxnSpLocks/>
          </p:cNvCxnSpPr>
          <p:nvPr/>
        </p:nvCxnSpPr>
        <p:spPr>
          <a:xfrm>
            <a:off x="8496403" y="807135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76ED4CD-4ACC-9054-A901-FCAF18947303}"/>
              </a:ext>
            </a:extLst>
          </p:cNvPr>
          <p:cNvCxnSpPr>
            <a:cxnSpLocks/>
          </p:cNvCxnSpPr>
          <p:nvPr/>
        </p:nvCxnSpPr>
        <p:spPr>
          <a:xfrm flipV="1">
            <a:off x="8496403" y="797376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BC9B978-C59C-935F-3DA1-46A2C54158D8}"/>
              </a:ext>
            </a:extLst>
          </p:cNvPr>
          <p:cNvCxnSpPr>
            <a:cxnSpLocks/>
          </p:cNvCxnSpPr>
          <p:nvPr/>
        </p:nvCxnSpPr>
        <p:spPr>
          <a:xfrm>
            <a:off x="7569200" y="1268647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A3F00B4-4024-31B5-BBA2-DF7294EB7BD3}"/>
              </a:ext>
            </a:extLst>
          </p:cNvPr>
          <p:cNvCxnSpPr>
            <a:cxnSpLocks/>
          </p:cNvCxnSpPr>
          <p:nvPr/>
        </p:nvCxnSpPr>
        <p:spPr>
          <a:xfrm flipV="1">
            <a:off x="7569200" y="1258888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91A19BB-214D-2ECD-B2B0-F9B13A34ADC2}"/>
              </a:ext>
            </a:extLst>
          </p:cNvPr>
          <p:cNvCxnSpPr>
            <a:cxnSpLocks/>
          </p:cNvCxnSpPr>
          <p:nvPr/>
        </p:nvCxnSpPr>
        <p:spPr>
          <a:xfrm>
            <a:off x="8037830" y="1272989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9B97A05-1618-CC5F-89C2-4E3C1510FDDB}"/>
              </a:ext>
            </a:extLst>
          </p:cNvPr>
          <p:cNvCxnSpPr>
            <a:cxnSpLocks/>
          </p:cNvCxnSpPr>
          <p:nvPr/>
        </p:nvCxnSpPr>
        <p:spPr>
          <a:xfrm flipV="1">
            <a:off x="8037830" y="1263230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F4C5F3D-B134-FC29-24D9-AA05CEBA51CA}"/>
              </a:ext>
            </a:extLst>
          </p:cNvPr>
          <p:cNvCxnSpPr>
            <a:cxnSpLocks/>
          </p:cNvCxnSpPr>
          <p:nvPr/>
        </p:nvCxnSpPr>
        <p:spPr>
          <a:xfrm>
            <a:off x="8496403" y="1272989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27DDBC3-AFE1-1022-323D-484995A241FB}"/>
              </a:ext>
            </a:extLst>
          </p:cNvPr>
          <p:cNvCxnSpPr>
            <a:cxnSpLocks/>
          </p:cNvCxnSpPr>
          <p:nvPr/>
        </p:nvCxnSpPr>
        <p:spPr>
          <a:xfrm flipV="1">
            <a:off x="8496403" y="1263230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F86301C-783C-63A9-E045-F5B019A398A9}"/>
              </a:ext>
            </a:extLst>
          </p:cNvPr>
          <p:cNvCxnSpPr>
            <a:cxnSpLocks/>
          </p:cNvCxnSpPr>
          <p:nvPr/>
        </p:nvCxnSpPr>
        <p:spPr>
          <a:xfrm>
            <a:off x="7569200" y="344372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43904C2-449F-3830-F777-482D44D74C2C}"/>
              </a:ext>
            </a:extLst>
          </p:cNvPr>
          <p:cNvCxnSpPr>
            <a:cxnSpLocks/>
          </p:cNvCxnSpPr>
          <p:nvPr/>
        </p:nvCxnSpPr>
        <p:spPr>
          <a:xfrm flipV="1">
            <a:off x="7569200" y="334613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8693B7B-25DF-79BA-3A1E-ECBFCED55DA9}"/>
              </a:ext>
            </a:extLst>
          </p:cNvPr>
          <p:cNvCxnSpPr>
            <a:cxnSpLocks/>
          </p:cNvCxnSpPr>
          <p:nvPr/>
        </p:nvCxnSpPr>
        <p:spPr>
          <a:xfrm>
            <a:off x="8037830" y="348714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765639-E984-CC61-F91A-190984340103}"/>
              </a:ext>
            </a:extLst>
          </p:cNvPr>
          <p:cNvCxnSpPr>
            <a:cxnSpLocks/>
          </p:cNvCxnSpPr>
          <p:nvPr/>
        </p:nvCxnSpPr>
        <p:spPr>
          <a:xfrm flipV="1">
            <a:off x="8037830" y="338955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48340F6-BB7F-10A0-3FCB-0FFE87E7F6F7}"/>
              </a:ext>
            </a:extLst>
          </p:cNvPr>
          <p:cNvCxnSpPr>
            <a:cxnSpLocks/>
          </p:cNvCxnSpPr>
          <p:nvPr/>
        </p:nvCxnSpPr>
        <p:spPr>
          <a:xfrm>
            <a:off x="8496403" y="348714"/>
            <a:ext cx="288925" cy="309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2159D61-FD32-1C62-1D75-6DDE1174AF89}"/>
              </a:ext>
            </a:extLst>
          </p:cNvPr>
          <p:cNvCxnSpPr>
            <a:cxnSpLocks/>
          </p:cNvCxnSpPr>
          <p:nvPr/>
        </p:nvCxnSpPr>
        <p:spPr>
          <a:xfrm flipV="1">
            <a:off x="8496403" y="338955"/>
            <a:ext cx="280221" cy="3153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A2A6D18-3E2D-E684-66C7-E35C8E99ECC3}"/>
              </a:ext>
            </a:extLst>
          </p:cNvPr>
          <p:cNvSpPr txBox="1"/>
          <p:nvPr/>
        </p:nvSpPr>
        <p:spPr>
          <a:xfrm>
            <a:off x="1406991" y="2413894"/>
            <a:ext cx="53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1+3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E79297F-FCAE-8DB7-4293-EB5766587F20}"/>
              </a:ext>
            </a:extLst>
          </p:cNvPr>
          <p:cNvCxnSpPr>
            <a:cxnSpLocks/>
            <a:stCxn id="60" idx="6"/>
            <a:endCxn id="66" idx="2"/>
          </p:cNvCxnSpPr>
          <p:nvPr/>
        </p:nvCxnSpPr>
        <p:spPr>
          <a:xfrm>
            <a:off x="973639" y="2733935"/>
            <a:ext cx="22781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68CC667-9618-A07B-B27B-4AA3791747E0}"/>
              </a:ext>
            </a:extLst>
          </p:cNvPr>
          <p:cNvCxnSpPr>
            <a:cxnSpLocks/>
            <a:stCxn id="66" idx="6"/>
            <a:endCxn id="72" idx="2"/>
          </p:cNvCxnSpPr>
          <p:nvPr/>
        </p:nvCxnSpPr>
        <p:spPr>
          <a:xfrm>
            <a:off x="1309449" y="3103267"/>
            <a:ext cx="227810" cy="359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椭圆 113">
            <a:extLst>
              <a:ext uri="{FF2B5EF4-FFF2-40B4-BE49-F238E27FC236}">
                <a16:creationId xmlns:a16="http://schemas.microsoft.com/office/drawing/2014/main" id="{C710DCD7-9E35-74E7-52C9-37269790F62E}"/>
              </a:ext>
            </a:extLst>
          </p:cNvPr>
          <p:cNvSpPr/>
          <p:nvPr/>
        </p:nvSpPr>
        <p:spPr>
          <a:xfrm>
            <a:off x="1870971" y="12133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BCBC5003-CFC0-979D-372B-D81A608081AE}"/>
              </a:ext>
            </a:extLst>
          </p:cNvPr>
          <p:cNvSpPr/>
          <p:nvPr/>
        </p:nvSpPr>
        <p:spPr>
          <a:xfrm>
            <a:off x="1870971" y="15827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B8155762-3037-98AB-DA68-C6D0EFC3EF46}"/>
              </a:ext>
            </a:extLst>
          </p:cNvPr>
          <p:cNvSpPr/>
          <p:nvPr/>
        </p:nvSpPr>
        <p:spPr>
          <a:xfrm>
            <a:off x="1870971" y="19423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572C42E7-7D73-7C7B-B75B-0A6F7D41DAFD}"/>
              </a:ext>
            </a:extLst>
          </p:cNvPr>
          <p:cNvSpPr/>
          <p:nvPr/>
        </p:nvSpPr>
        <p:spPr>
          <a:xfrm>
            <a:off x="1870971" y="23116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E3DB88ED-6A06-377E-2478-3210BEC53DAA}"/>
              </a:ext>
            </a:extLst>
          </p:cNvPr>
          <p:cNvSpPr/>
          <p:nvPr/>
        </p:nvSpPr>
        <p:spPr>
          <a:xfrm>
            <a:off x="1870971" y="2679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0099CE34-7C4C-31E8-B5A6-BB1B91F46A37}"/>
              </a:ext>
            </a:extLst>
          </p:cNvPr>
          <p:cNvSpPr/>
          <p:nvPr/>
        </p:nvSpPr>
        <p:spPr>
          <a:xfrm>
            <a:off x="1870971" y="30492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36C84010-3C85-C234-6D36-4B0ADCA4ED2A}"/>
              </a:ext>
            </a:extLst>
          </p:cNvPr>
          <p:cNvSpPr/>
          <p:nvPr/>
        </p:nvSpPr>
        <p:spPr>
          <a:xfrm>
            <a:off x="1870971" y="34088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F540C3CA-7F47-051A-A837-B41703072F37}"/>
              </a:ext>
            </a:extLst>
          </p:cNvPr>
          <p:cNvSpPr/>
          <p:nvPr/>
        </p:nvSpPr>
        <p:spPr>
          <a:xfrm>
            <a:off x="1870971" y="37782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479E0B6-2A63-60BD-000C-EF8EE483619D}"/>
              </a:ext>
            </a:extLst>
          </p:cNvPr>
          <p:cNvSpPr/>
          <p:nvPr/>
        </p:nvSpPr>
        <p:spPr>
          <a:xfrm>
            <a:off x="1870971" y="4122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7ED7AB6B-5F57-D777-C32B-3CC672ADA355}"/>
              </a:ext>
            </a:extLst>
          </p:cNvPr>
          <p:cNvSpPr/>
          <p:nvPr/>
        </p:nvSpPr>
        <p:spPr>
          <a:xfrm>
            <a:off x="1870971" y="44923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04672A5D-B1CE-A94E-EAF4-DC08436104CA}"/>
              </a:ext>
            </a:extLst>
          </p:cNvPr>
          <p:cNvSpPr/>
          <p:nvPr/>
        </p:nvSpPr>
        <p:spPr>
          <a:xfrm>
            <a:off x="1870971" y="48519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D879C45-AC46-C7C2-DA5F-17A6EBF80047}"/>
              </a:ext>
            </a:extLst>
          </p:cNvPr>
          <p:cNvSpPr/>
          <p:nvPr/>
        </p:nvSpPr>
        <p:spPr>
          <a:xfrm>
            <a:off x="1870971" y="52212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24CF60D4-DB30-B851-5600-71948C2FA23F}"/>
              </a:ext>
            </a:extLst>
          </p:cNvPr>
          <p:cNvSpPr/>
          <p:nvPr/>
        </p:nvSpPr>
        <p:spPr>
          <a:xfrm>
            <a:off x="1870971" y="559099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E83829A2-E656-A6D4-E9A5-9A419B0D6A54}"/>
              </a:ext>
            </a:extLst>
          </p:cNvPr>
          <p:cNvSpPr/>
          <p:nvPr/>
        </p:nvSpPr>
        <p:spPr>
          <a:xfrm>
            <a:off x="1870971" y="59603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6920A592-33F9-831A-2F98-07366EC17374}"/>
              </a:ext>
            </a:extLst>
          </p:cNvPr>
          <p:cNvCxnSpPr>
            <a:cxnSpLocks/>
            <a:stCxn id="122" idx="6"/>
            <a:endCxn id="167" idx="2"/>
          </p:cNvCxnSpPr>
          <p:nvPr/>
        </p:nvCxnSpPr>
        <p:spPr>
          <a:xfrm>
            <a:off x="1978971" y="3832224"/>
            <a:ext cx="251428" cy="2171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7A590281-7938-04D7-2C6F-CDDEB7F134F8}"/>
              </a:ext>
            </a:extLst>
          </p:cNvPr>
          <p:cNvCxnSpPr>
            <a:cxnSpLocks/>
            <a:stCxn id="110" idx="6"/>
            <a:endCxn id="80" idx="2"/>
          </p:cNvCxnSpPr>
          <p:nvPr/>
        </p:nvCxnSpPr>
        <p:spPr>
          <a:xfrm>
            <a:off x="637829" y="1267382"/>
            <a:ext cx="227810" cy="29096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E08ED763-F13C-B716-CF8D-80EC1EC46DED}"/>
              </a:ext>
            </a:extLst>
          </p:cNvPr>
          <p:cNvSpPr txBox="1"/>
          <p:nvPr/>
        </p:nvSpPr>
        <p:spPr>
          <a:xfrm>
            <a:off x="672266" y="3437961"/>
            <a:ext cx="53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13B1E3E4-183A-E323-A1CB-B67B9FB97281}"/>
              </a:ext>
            </a:extLst>
          </p:cNvPr>
          <p:cNvCxnSpPr>
            <a:cxnSpLocks/>
            <a:stCxn id="86" idx="6"/>
            <a:endCxn id="107" idx="2"/>
          </p:cNvCxnSpPr>
          <p:nvPr/>
        </p:nvCxnSpPr>
        <p:spPr>
          <a:xfrm>
            <a:off x="1309449" y="4546329"/>
            <a:ext cx="227810" cy="14679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3" name="椭圆 152">
            <a:extLst>
              <a:ext uri="{FF2B5EF4-FFF2-40B4-BE49-F238E27FC236}">
                <a16:creationId xmlns:a16="http://schemas.microsoft.com/office/drawing/2014/main" id="{9812C940-FED0-350C-A31F-5CDEF634ADF1}"/>
              </a:ext>
            </a:extLst>
          </p:cNvPr>
          <p:cNvSpPr/>
          <p:nvPr/>
        </p:nvSpPr>
        <p:spPr>
          <a:xfrm>
            <a:off x="2230399" y="12026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1D639043-D61B-54DF-9A0D-8A5A94A654FB}"/>
              </a:ext>
            </a:extLst>
          </p:cNvPr>
          <p:cNvSpPr/>
          <p:nvPr/>
        </p:nvSpPr>
        <p:spPr>
          <a:xfrm>
            <a:off x="2230399" y="15719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872B2D78-3629-9C23-B448-1DF7673FEB2F}"/>
              </a:ext>
            </a:extLst>
          </p:cNvPr>
          <p:cNvSpPr/>
          <p:nvPr/>
        </p:nvSpPr>
        <p:spPr>
          <a:xfrm>
            <a:off x="2230399" y="19315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56EDB5E6-DD5B-1ABA-ABF9-CAB4FA449D27}"/>
              </a:ext>
            </a:extLst>
          </p:cNvPr>
          <p:cNvSpPr/>
          <p:nvPr/>
        </p:nvSpPr>
        <p:spPr>
          <a:xfrm>
            <a:off x="2230399" y="23009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9F30F728-1650-FCB3-BE76-FF4F7E10BE05}"/>
              </a:ext>
            </a:extLst>
          </p:cNvPr>
          <p:cNvSpPr/>
          <p:nvPr/>
        </p:nvSpPr>
        <p:spPr>
          <a:xfrm>
            <a:off x="2230399" y="26691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712AE0CA-FA64-5188-7F30-24E1E21F37E3}"/>
              </a:ext>
            </a:extLst>
          </p:cNvPr>
          <p:cNvSpPr/>
          <p:nvPr/>
        </p:nvSpPr>
        <p:spPr>
          <a:xfrm>
            <a:off x="2230399" y="30385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AA75D08B-D96C-BF22-E0DA-F7B770B09512}"/>
              </a:ext>
            </a:extLst>
          </p:cNvPr>
          <p:cNvSpPr/>
          <p:nvPr/>
        </p:nvSpPr>
        <p:spPr>
          <a:xfrm>
            <a:off x="2230399" y="33981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0AE90093-529D-7EE6-EB6F-6293F53C01F3}"/>
              </a:ext>
            </a:extLst>
          </p:cNvPr>
          <p:cNvSpPr/>
          <p:nvPr/>
        </p:nvSpPr>
        <p:spPr>
          <a:xfrm>
            <a:off x="2230399" y="37674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5C8BBC47-949A-79FF-39EF-FA21094E07D2}"/>
              </a:ext>
            </a:extLst>
          </p:cNvPr>
          <p:cNvSpPr/>
          <p:nvPr/>
        </p:nvSpPr>
        <p:spPr>
          <a:xfrm>
            <a:off x="2230399" y="41122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F15B8DDC-2A52-8F80-3040-5B2131391417}"/>
              </a:ext>
            </a:extLst>
          </p:cNvPr>
          <p:cNvSpPr/>
          <p:nvPr/>
        </p:nvSpPr>
        <p:spPr>
          <a:xfrm>
            <a:off x="2230399" y="44815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2CA03B8E-C3C1-8D4A-EA0D-72849DE5912E}"/>
              </a:ext>
            </a:extLst>
          </p:cNvPr>
          <p:cNvSpPr/>
          <p:nvPr/>
        </p:nvSpPr>
        <p:spPr>
          <a:xfrm>
            <a:off x="2230399" y="484121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E0CFA42D-23CB-19AF-74B4-0F7AAB0D1147}"/>
              </a:ext>
            </a:extLst>
          </p:cNvPr>
          <p:cNvSpPr/>
          <p:nvPr/>
        </p:nvSpPr>
        <p:spPr>
          <a:xfrm>
            <a:off x="2230399" y="52105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89239BDA-B679-4A67-E1E1-07376172A444}"/>
              </a:ext>
            </a:extLst>
          </p:cNvPr>
          <p:cNvSpPr/>
          <p:nvPr/>
        </p:nvSpPr>
        <p:spPr>
          <a:xfrm>
            <a:off x="2230399" y="558024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45C01EDB-490B-D08B-82E1-AC4687151480}"/>
              </a:ext>
            </a:extLst>
          </p:cNvPr>
          <p:cNvSpPr/>
          <p:nvPr/>
        </p:nvSpPr>
        <p:spPr>
          <a:xfrm>
            <a:off x="2230399" y="594957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79514608-B47C-6901-BB35-256EA75E8AF7}"/>
              </a:ext>
            </a:extLst>
          </p:cNvPr>
          <p:cNvCxnSpPr>
            <a:cxnSpLocks/>
            <a:stCxn id="51" idx="6"/>
            <a:endCxn id="57" idx="2"/>
          </p:cNvCxnSpPr>
          <p:nvPr/>
        </p:nvCxnSpPr>
        <p:spPr>
          <a:xfrm>
            <a:off x="1309449" y="1996339"/>
            <a:ext cx="22781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4B720DD9-03F9-12F2-E86D-324110913699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1645259" y="3462892"/>
            <a:ext cx="225712" cy="3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2345C1AC-AE92-8460-33DD-C839730A1633}"/>
              </a:ext>
            </a:extLst>
          </p:cNvPr>
          <p:cNvCxnSpPr>
            <a:cxnSpLocks/>
            <a:stCxn id="80" idx="6"/>
            <a:endCxn id="86" idx="2"/>
          </p:cNvCxnSpPr>
          <p:nvPr/>
        </p:nvCxnSpPr>
        <p:spPr>
          <a:xfrm>
            <a:off x="973639" y="4176997"/>
            <a:ext cx="227810" cy="3693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5" name="文本框 194">
            <a:extLst>
              <a:ext uri="{FF2B5EF4-FFF2-40B4-BE49-F238E27FC236}">
                <a16:creationId xmlns:a16="http://schemas.microsoft.com/office/drawing/2014/main" id="{4D4E184F-360C-0E46-11FA-A8EB9E470818}"/>
              </a:ext>
            </a:extLst>
          </p:cNvPr>
          <p:cNvSpPr txBox="1"/>
          <p:nvPr/>
        </p:nvSpPr>
        <p:spPr>
          <a:xfrm>
            <a:off x="1197682" y="4596504"/>
            <a:ext cx="53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A8BD3785-722A-AB20-9E7B-6966B1B70791}"/>
              </a:ext>
            </a:extLst>
          </p:cNvPr>
          <p:cNvCxnSpPr>
            <a:cxnSpLocks/>
            <a:stCxn id="110" idx="6"/>
            <a:endCxn id="90" idx="2"/>
          </p:cNvCxnSpPr>
          <p:nvPr/>
        </p:nvCxnSpPr>
        <p:spPr>
          <a:xfrm>
            <a:off x="637829" y="1267382"/>
            <a:ext cx="227810" cy="36385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F70B35F9-6D2C-5768-BB56-878ECF312390}"/>
              </a:ext>
            </a:extLst>
          </p:cNvPr>
          <p:cNvCxnSpPr>
            <a:cxnSpLocks/>
            <a:stCxn id="90" idx="6"/>
            <a:endCxn id="105" idx="2"/>
          </p:cNvCxnSpPr>
          <p:nvPr/>
        </p:nvCxnSpPr>
        <p:spPr>
          <a:xfrm>
            <a:off x="973639" y="4905954"/>
            <a:ext cx="227810" cy="11083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7ED39F0-4BE8-6716-B86B-261909BCD481}"/>
              </a:ext>
            </a:extLst>
          </p:cNvPr>
          <p:cNvSpPr txBox="1"/>
          <p:nvPr/>
        </p:nvSpPr>
        <p:spPr>
          <a:xfrm>
            <a:off x="814271" y="5003690"/>
            <a:ext cx="53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1+2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C754FFBE-7755-D522-5534-F6F2D573C237}"/>
              </a:ext>
            </a:extLst>
          </p:cNvPr>
          <p:cNvSpPr txBox="1"/>
          <p:nvPr/>
        </p:nvSpPr>
        <p:spPr>
          <a:xfrm>
            <a:off x="605849" y="4581725"/>
            <a:ext cx="499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3+4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A535D1F6-7362-80D0-240E-D9AABCD9CDB9}"/>
              </a:ext>
            </a:extLst>
          </p:cNvPr>
          <p:cNvSpPr txBox="1"/>
          <p:nvPr/>
        </p:nvSpPr>
        <p:spPr>
          <a:xfrm>
            <a:off x="2104685" y="3940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42C76DE3-AB05-A8DC-F917-4EEB526B8ED5}"/>
              </a:ext>
            </a:extLst>
          </p:cNvPr>
          <p:cNvSpPr txBox="1"/>
          <p:nvPr/>
        </p:nvSpPr>
        <p:spPr>
          <a:xfrm>
            <a:off x="1901989" y="3870887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80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82A7F-F09E-AACD-75A3-09A8EB2D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Fold Brillouin zone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183DEB7-578B-5C43-3CC1-C698F3556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328" y="1330708"/>
            <a:ext cx="2886143" cy="5026025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FFA330-23F9-56BA-7697-7BD813E3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8225DE-C357-E2AF-EC3A-3ACF5840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422D95-9AE1-FEB8-5131-0AB25EEC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1" y="1935125"/>
            <a:ext cx="4914668" cy="41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95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D7FAE-567E-80E6-6DB9-A04EF879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Fold Brillouin zone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2030D-229F-3555-7440-AC5745873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1D MPS merge 2 site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BB15B7-9322-9F6C-F7CD-6FFE7170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CD5778-B565-45B9-ED5E-EA3DE7D1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5C8C4E-DC0D-7E9D-DA40-CF3E8CD9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73" y="2205004"/>
            <a:ext cx="6457949" cy="45796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6D0763-0389-85D5-97EA-4C4025112710}"/>
              </a:ext>
            </a:extLst>
          </p:cNvPr>
          <p:cNvSpPr txBox="1"/>
          <p:nvPr/>
        </p:nvSpPr>
        <p:spPr>
          <a:xfrm>
            <a:off x="5429693" y="1488558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Heisenberg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553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E2CE9-CA18-62BC-0019-9F9D0BFD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Expanded Brillouin zone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90F064-E7CA-603E-0153-20F87787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0CD04A-CFD4-03A7-65B6-0A371ED50708}"/>
                  </a:ext>
                </a:extLst>
              </p:cNvPr>
              <p:cNvSpPr txBox="1"/>
              <p:nvPr/>
            </p:nvSpPr>
            <p:spPr>
              <a:xfrm>
                <a:off x="176752" y="1433236"/>
                <a:ext cx="1891480" cy="2084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⋅3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0CD04A-CFD4-03A7-65B6-0A371ED5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52" y="1433236"/>
                <a:ext cx="1891480" cy="2084801"/>
              </a:xfrm>
              <a:prstGeom prst="rect">
                <a:avLst/>
              </a:prstGeom>
              <a:blipFill>
                <a:blip r:embed="rId2"/>
                <a:stretch>
                  <a:fillRect l="-21613" t="-30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7BB867-C996-A5DD-B615-6F0DAC7D1B32}"/>
              </a:ext>
            </a:extLst>
          </p:cNvPr>
          <p:cNvCxnSpPr>
            <a:cxnSpLocks/>
          </p:cNvCxnSpPr>
          <p:nvPr/>
        </p:nvCxnSpPr>
        <p:spPr>
          <a:xfrm>
            <a:off x="2154646" y="1685645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C946D35-B816-AB3A-F5F0-1CC233AEC789}"/>
              </a:ext>
            </a:extLst>
          </p:cNvPr>
          <p:cNvCxnSpPr/>
          <p:nvPr/>
        </p:nvCxnSpPr>
        <p:spPr>
          <a:xfrm>
            <a:off x="2383246" y="1685645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CA50F4E-77A7-58E2-CAEF-C3E8237355FA}"/>
              </a:ext>
            </a:extLst>
          </p:cNvPr>
          <p:cNvCxnSpPr/>
          <p:nvPr/>
        </p:nvCxnSpPr>
        <p:spPr>
          <a:xfrm>
            <a:off x="2718526" y="168564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910BA1E-57FE-4ADF-826C-2C688561BE4E}"/>
              </a:ext>
            </a:extLst>
          </p:cNvPr>
          <p:cNvCxnSpPr/>
          <p:nvPr/>
        </p:nvCxnSpPr>
        <p:spPr>
          <a:xfrm>
            <a:off x="3065236" y="168564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3FECB4-F3FD-C6CF-AF88-9A7E6A7E2D9B}"/>
              </a:ext>
            </a:extLst>
          </p:cNvPr>
          <p:cNvCxnSpPr/>
          <p:nvPr/>
        </p:nvCxnSpPr>
        <p:spPr>
          <a:xfrm>
            <a:off x="3400516" y="168564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CFF88A1-5BAB-2256-503D-47E0E2E5ECA8}"/>
              </a:ext>
            </a:extLst>
          </p:cNvPr>
          <p:cNvCxnSpPr/>
          <p:nvPr/>
        </p:nvCxnSpPr>
        <p:spPr>
          <a:xfrm>
            <a:off x="3735796" y="168564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131132E-9EBA-377C-0DEB-7107EF780306}"/>
                  </a:ext>
                </a:extLst>
              </p:cNvPr>
              <p:cNvSpPr txBox="1"/>
              <p:nvPr/>
            </p:nvSpPr>
            <p:spPr>
              <a:xfrm>
                <a:off x="2205253" y="1331089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131132E-9EBA-377C-0DEB-7107EF780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53" y="1331089"/>
                <a:ext cx="4008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C4601AD5-4FD0-A6F3-6B58-D2991700EFCB}"/>
              </a:ext>
            </a:extLst>
          </p:cNvPr>
          <p:cNvSpPr/>
          <p:nvPr/>
        </p:nvSpPr>
        <p:spPr>
          <a:xfrm>
            <a:off x="2332405" y="164642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660CB2D-27E3-B060-0ED3-663ACD90DF94}"/>
              </a:ext>
            </a:extLst>
          </p:cNvPr>
          <p:cNvCxnSpPr>
            <a:cxnSpLocks/>
          </p:cNvCxnSpPr>
          <p:nvPr/>
        </p:nvCxnSpPr>
        <p:spPr>
          <a:xfrm>
            <a:off x="2154646" y="2222576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5AD4BAE-0FB9-3871-9B2C-A78DDCCE72AD}"/>
              </a:ext>
            </a:extLst>
          </p:cNvPr>
          <p:cNvCxnSpPr/>
          <p:nvPr/>
        </p:nvCxnSpPr>
        <p:spPr>
          <a:xfrm>
            <a:off x="2383246" y="2222576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CCC0959-2AB2-0269-1E5B-E61E393EABD3}"/>
              </a:ext>
            </a:extLst>
          </p:cNvPr>
          <p:cNvCxnSpPr/>
          <p:nvPr/>
        </p:nvCxnSpPr>
        <p:spPr>
          <a:xfrm>
            <a:off x="2718526" y="2222575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D58785D-5185-3FC8-1F44-7B296F556217}"/>
              </a:ext>
            </a:extLst>
          </p:cNvPr>
          <p:cNvCxnSpPr/>
          <p:nvPr/>
        </p:nvCxnSpPr>
        <p:spPr>
          <a:xfrm>
            <a:off x="3065236" y="222257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3FBC988-D55D-3C56-1F59-3ADFAD04309D}"/>
              </a:ext>
            </a:extLst>
          </p:cNvPr>
          <p:cNvCxnSpPr/>
          <p:nvPr/>
        </p:nvCxnSpPr>
        <p:spPr>
          <a:xfrm>
            <a:off x="3400516" y="222257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B87E151-6BED-91DA-D2CC-C52E25699756}"/>
              </a:ext>
            </a:extLst>
          </p:cNvPr>
          <p:cNvCxnSpPr/>
          <p:nvPr/>
        </p:nvCxnSpPr>
        <p:spPr>
          <a:xfrm>
            <a:off x="3735796" y="222257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BBB076C5-7409-B693-57B0-36F00176DC21}"/>
              </a:ext>
            </a:extLst>
          </p:cNvPr>
          <p:cNvSpPr/>
          <p:nvPr/>
        </p:nvSpPr>
        <p:spPr>
          <a:xfrm>
            <a:off x="2666003" y="217958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582F288-4364-9455-D2A3-846753C62AA0}"/>
              </a:ext>
            </a:extLst>
          </p:cNvPr>
          <p:cNvCxnSpPr>
            <a:cxnSpLocks/>
          </p:cNvCxnSpPr>
          <p:nvPr/>
        </p:nvCxnSpPr>
        <p:spPr>
          <a:xfrm>
            <a:off x="2154646" y="2759506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D95A3E6-414B-8747-2745-139C4B0F9106}"/>
              </a:ext>
            </a:extLst>
          </p:cNvPr>
          <p:cNvCxnSpPr/>
          <p:nvPr/>
        </p:nvCxnSpPr>
        <p:spPr>
          <a:xfrm>
            <a:off x="2383246" y="2759506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D823F6A-ED20-9C44-F624-79421D2AE0A0}"/>
              </a:ext>
            </a:extLst>
          </p:cNvPr>
          <p:cNvCxnSpPr/>
          <p:nvPr/>
        </p:nvCxnSpPr>
        <p:spPr>
          <a:xfrm>
            <a:off x="2718526" y="2759505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BD6F8B2-6CC3-34C8-8F0A-DAADE13627E2}"/>
              </a:ext>
            </a:extLst>
          </p:cNvPr>
          <p:cNvCxnSpPr/>
          <p:nvPr/>
        </p:nvCxnSpPr>
        <p:spPr>
          <a:xfrm>
            <a:off x="3065236" y="275950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C17B18F-61F4-457C-2BB4-5DD496947B13}"/>
              </a:ext>
            </a:extLst>
          </p:cNvPr>
          <p:cNvCxnSpPr/>
          <p:nvPr/>
        </p:nvCxnSpPr>
        <p:spPr>
          <a:xfrm>
            <a:off x="3400516" y="275950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6C6E562-453A-676D-7BA6-6EC69C123B14}"/>
              </a:ext>
            </a:extLst>
          </p:cNvPr>
          <p:cNvCxnSpPr/>
          <p:nvPr/>
        </p:nvCxnSpPr>
        <p:spPr>
          <a:xfrm>
            <a:off x="3735796" y="275950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7EE45258-055A-1FD6-0363-BB2085500874}"/>
              </a:ext>
            </a:extLst>
          </p:cNvPr>
          <p:cNvSpPr/>
          <p:nvPr/>
        </p:nvSpPr>
        <p:spPr>
          <a:xfrm>
            <a:off x="3011236" y="270550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996608B-7B19-D61F-E2EA-AB24631311DE}"/>
              </a:ext>
            </a:extLst>
          </p:cNvPr>
          <p:cNvCxnSpPr>
            <a:cxnSpLocks/>
          </p:cNvCxnSpPr>
          <p:nvPr/>
        </p:nvCxnSpPr>
        <p:spPr>
          <a:xfrm>
            <a:off x="2154646" y="3296433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E8B8DFD-3246-07E9-13B7-5EB45D15FC36}"/>
              </a:ext>
            </a:extLst>
          </p:cNvPr>
          <p:cNvCxnSpPr/>
          <p:nvPr/>
        </p:nvCxnSpPr>
        <p:spPr>
          <a:xfrm>
            <a:off x="2383246" y="329643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74EC28D-D9A2-74DC-263B-9140C71805CD}"/>
              </a:ext>
            </a:extLst>
          </p:cNvPr>
          <p:cNvCxnSpPr/>
          <p:nvPr/>
        </p:nvCxnSpPr>
        <p:spPr>
          <a:xfrm>
            <a:off x="2718526" y="329643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D47161E-C14F-88B4-877B-130BDD49654A}"/>
              </a:ext>
            </a:extLst>
          </p:cNvPr>
          <p:cNvCxnSpPr/>
          <p:nvPr/>
        </p:nvCxnSpPr>
        <p:spPr>
          <a:xfrm>
            <a:off x="3065236" y="329643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E054903-B524-4597-C889-22CF37A38F02}"/>
              </a:ext>
            </a:extLst>
          </p:cNvPr>
          <p:cNvCxnSpPr/>
          <p:nvPr/>
        </p:nvCxnSpPr>
        <p:spPr>
          <a:xfrm>
            <a:off x="3400516" y="329643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B6617A6-6783-082E-4D09-BF84363DCFCA}"/>
              </a:ext>
            </a:extLst>
          </p:cNvPr>
          <p:cNvCxnSpPr/>
          <p:nvPr/>
        </p:nvCxnSpPr>
        <p:spPr>
          <a:xfrm>
            <a:off x="3735796" y="329643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CDFCCF19-BB66-77AD-C894-B2CE3F25FD92}"/>
              </a:ext>
            </a:extLst>
          </p:cNvPr>
          <p:cNvSpPr/>
          <p:nvPr/>
        </p:nvSpPr>
        <p:spPr>
          <a:xfrm>
            <a:off x="3350225" y="325944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71130B0-A472-EAA7-54A0-26673DE31F52}"/>
                  </a:ext>
                </a:extLst>
              </p:cNvPr>
              <p:cNvSpPr txBox="1"/>
              <p:nvPr/>
            </p:nvSpPr>
            <p:spPr>
              <a:xfrm>
                <a:off x="176752" y="3988172"/>
                <a:ext cx="1921423" cy="1175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̃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⋅1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71130B0-A472-EAA7-54A0-26673DE31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52" y="3988172"/>
                <a:ext cx="1921423" cy="1175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3099EF8-517E-D6CB-FED3-A68560E212DE}"/>
              </a:ext>
            </a:extLst>
          </p:cNvPr>
          <p:cNvCxnSpPr>
            <a:cxnSpLocks/>
          </p:cNvCxnSpPr>
          <p:nvPr/>
        </p:nvCxnSpPr>
        <p:spPr>
          <a:xfrm>
            <a:off x="2154646" y="4262323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F932267-9BBD-825D-90B2-DEB5DCE4257E}"/>
              </a:ext>
            </a:extLst>
          </p:cNvPr>
          <p:cNvCxnSpPr/>
          <p:nvPr/>
        </p:nvCxnSpPr>
        <p:spPr>
          <a:xfrm>
            <a:off x="2383246" y="426232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03B8241-A720-4206-E0AA-56FE0D063FB5}"/>
              </a:ext>
            </a:extLst>
          </p:cNvPr>
          <p:cNvCxnSpPr/>
          <p:nvPr/>
        </p:nvCxnSpPr>
        <p:spPr>
          <a:xfrm>
            <a:off x="2718526" y="426232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B00B8DC-91C5-3A6C-49E7-7608AE793B43}"/>
              </a:ext>
            </a:extLst>
          </p:cNvPr>
          <p:cNvCxnSpPr/>
          <p:nvPr/>
        </p:nvCxnSpPr>
        <p:spPr>
          <a:xfrm>
            <a:off x="3065236" y="426232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D52FEF1-4A03-C910-E818-10438309A44B}"/>
              </a:ext>
            </a:extLst>
          </p:cNvPr>
          <p:cNvCxnSpPr/>
          <p:nvPr/>
        </p:nvCxnSpPr>
        <p:spPr>
          <a:xfrm>
            <a:off x="3400516" y="426232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D2107F3-6224-D80C-A42D-FB313CE0DEDA}"/>
              </a:ext>
            </a:extLst>
          </p:cNvPr>
          <p:cNvCxnSpPr/>
          <p:nvPr/>
        </p:nvCxnSpPr>
        <p:spPr>
          <a:xfrm>
            <a:off x="3735796" y="426232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9B7D681-0B20-4701-77AA-7D68301885E4}"/>
                  </a:ext>
                </a:extLst>
              </p:cNvPr>
              <p:cNvSpPr txBox="1"/>
              <p:nvPr/>
            </p:nvSpPr>
            <p:spPr>
              <a:xfrm>
                <a:off x="2373112" y="3890055"/>
                <a:ext cx="40087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9B7D681-0B20-4701-77AA-7D6830188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112" y="3890055"/>
                <a:ext cx="400879" cy="374270"/>
              </a:xfrm>
              <a:prstGeom prst="rect">
                <a:avLst/>
              </a:prstGeom>
              <a:blipFill>
                <a:blip r:embed="rId5"/>
                <a:stretch>
                  <a:fillRect t="-3226" r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D8246F21-26A6-6B84-FDE4-645FFE454C47}"/>
              </a:ext>
            </a:extLst>
          </p:cNvPr>
          <p:cNvSpPr/>
          <p:nvPr/>
        </p:nvSpPr>
        <p:spPr>
          <a:xfrm>
            <a:off x="2332404" y="4223100"/>
            <a:ext cx="441587" cy="1079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D698AAF-98FA-0D74-7C2A-6A5A0533D8C6}"/>
              </a:ext>
            </a:extLst>
          </p:cNvPr>
          <p:cNvCxnSpPr>
            <a:cxnSpLocks/>
          </p:cNvCxnSpPr>
          <p:nvPr/>
        </p:nvCxnSpPr>
        <p:spPr>
          <a:xfrm>
            <a:off x="2143760" y="4853714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0B4304DF-F4D7-0C6C-1C0E-36FF249B1AEE}"/>
              </a:ext>
            </a:extLst>
          </p:cNvPr>
          <p:cNvCxnSpPr/>
          <p:nvPr/>
        </p:nvCxnSpPr>
        <p:spPr>
          <a:xfrm>
            <a:off x="2372360" y="485371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E6CE7DB-CD82-A896-63F3-E51DF6C447A2}"/>
              </a:ext>
            </a:extLst>
          </p:cNvPr>
          <p:cNvCxnSpPr/>
          <p:nvPr/>
        </p:nvCxnSpPr>
        <p:spPr>
          <a:xfrm>
            <a:off x="2707640" y="485371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AB1F1C3-C883-9F6C-5544-D2D7F73D44CD}"/>
              </a:ext>
            </a:extLst>
          </p:cNvPr>
          <p:cNvCxnSpPr/>
          <p:nvPr/>
        </p:nvCxnSpPr>
        <p:spPr>
          <a:xfrm>
            <a:off x="3054350" y="485371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940732F-87F2-E067-8D30-CBA1495C197D}"/>
              </a:ext>
            </a:extLst>
          </p:cNvPr>
          <p:cNvCxnSpPr/>
          <p:nvPr/>
        </p:nvCxnSpPr>
        <p:spPr>
          <a:xfrm>
            <a:off x="3389630" y="485371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D405460-59D5-3665-E55D-8BD11451A6EB}"/>
              </a:ext>
            </a:extLst>
          </p:cNvPr>
          <p:cNvCxnSpPr/>
          <p:nvPr/>
        </p:nvCxnSpPr>
        <p:spPr>
          <a:xfrm>
            <a:off x="3724910" y="485371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0152F9B8-CEB4-18EE-DE64-A8B8831405D9}"/>
              </a:ext>
            </a:extLst>
          </p:cNvPr>
          <p:cNvSpPr/>
          <p:nvPr/>
        </p:nvSpPr>
        <p:spPr>
          <a:xfrm>
            <a:off x="2994426" y="4810473"/>
            <a:ext cx="441587" cy="1079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B9D4D80-C698-1BBB-3FF6-5AF1746B7042}"/>
                  </a:ext>
                </a:extLst>
              </p:cNvPr>
              <p:cNvSpPr txBox="1"/>
              <p:nvPr/>
            </p:nvSpPr>
            <p:spPr>
              <a:xfrm>
                <a:off x="5252357" y="2394857"/>
                <a:ext cx="2566985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B9D4D80-C698-1BBB-3FF6-5AF1746B7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57" y="2394857"/>
                <a:ext cx="2566985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3ABC144-C8AC-C26B-FFAD-B9DEE4D507E3}"/>
                  </a:ext>
                </a:extLst>
              </p:cNvPr>
              <p:cNvSpPr txBox="1"/>
              <p:nvPr/>
            </p:nvSpPr>
            <p:spPr>
              <a:xfrm>
                <a:off x="4286679" y="4636859"/>
                <a:ext cx="4751614" cy="582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3ABC144-C8AC-C26B-FFAD-B9DEE4D50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79" y="4636859"/>
                <a:ext cx="4751614" cy="5821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BA478F2-9662-4D2B-B884-7A43481DC6CF}"/>
                  </a:ext>
                </a:extLst>
              </p:cNvPr>
              <p:cNvSpPr txBox="1"/>
              <p:nvPr/>
            </p:nvSpPr>
            <p:spPr>
              <a:xfrm>
                <a:off x="5252357" y="2006350"/>
                <a:ext cx="805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BA478F2-9662-4D2B-B884-7A43481DC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57" y="2006350"/>
                <a:ext cx="8058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4F695AF-0DEC-9862-761E-5E054CC04457}"/>
                  </a:ext>
                </a:extLst>
              </p:cNvPr>
              <p:cNvSpPr txBox="1"/>
              <p:nvPr/>
            </p:nvSpPr>
            <p:spPr>
              <a:xfrm>
                <a:off x="5250172" y="3917632"/>
                <a:ext cx="805862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4F695AF-0DEC-9862-761E-5E054CC0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172" y="3917632"/>
                <a:ext cx="805862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DE5BCBC-BB82-D9D9-2449-A2A7427767BB}"/>
                  </a:ext>
                </a:extLst>
              </p:cNvPr>
              <p:cNvSpPr txBox="1"/>
              <p:nvPr/>
            </p:nvSpPr>
            <p:spPr>
              <a:xfrm>
                <a:off x="165866" y="5475167"/>
                <a:ext cx="1921423" cy="1175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̃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DE5BCBC-BB82-D9D9-2449-A2A742776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6" y="5475167"/>
                <a:ext cx="1921423" cy="11758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BD66CA6-58AE-06BC-E7E0-B9438F263B2E}"/>
              </a:ext>
            </a:extLst>
          </p:cNvPr>
          <p:cNvCxnSpPr>
            <a:cxnSpLocks/>
          </p:cNvCxnSpPr>
          <p:nvPr/>
        </p:nvCxnSpPr>
        <p:spPr>
          <a:xfrm>
            <a:off x="2143760" y="5749318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94705327-1511-A982-556A-48210A0EBD0F}"/>
              </a:ext>
            </a:extLst>
          </p:cNvPr>
          <p:cNvCxnSpPr/>
          <p:nvPr/>
        </p:nvCxnSpPr>
        <p:spPr>
          <a:xfrm>
            <a:off x="2372360" y="5749318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D99D67A-C704-FF45-C137-45192EB3D337}"/>
              </a:ext>
            </a:extLst>
          </p:cNvPr>
          <p:cNvCxnSpPr/>
          <p:nvPr/>
        </p:nvCxnSpPr>
        <p:spPr>
          <a:xfrm>
            <a:off x="2707640" y="5749317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62E3856A-8478-0571-D3BC-7C9A73696F58}"/>
              </a:ext>
            </a:extLst>
          </p:cNvPr>
          <p:cNvCxnSpPr/>
          <p:nvPr/>
        </p:nvCxnSpPr>
        <p:spPr>
          <a:xfrm>
            <a:off x="3054350" y="5749316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EF20CF5-D953-4021-9736-FECDF26314AF}"/>
              </a:ext>
            </a:extLst>
          </p:cNvPr>
          <p:cNvCxnSpPr/>
          <p:nvPr/>
        </p:nvCxnSpPr>
        <p:spPr>
          <a:xfrm>
            <a:off x="3389630" y="5749316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6B169A6-F36E-2EB5-EE6D-2CEDE3EA4BA9}"/>
              </a:ext>
            </a:extLst>
          </p:cNvPr>
          <p:cNvCxnSpPr/>
          <p:nvPr/>
        </p:nvCxnSpPr>
        <p:spPr>
          <a:xfrm>
            <a:off x="3724910" y="5749316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8A23C76-0B1E-0000-3CEF-191E21DA9D94}"/>
                  </a:ext>
                </a:extLst>
              </p:cNvPr>
              <p:cNvSpPr txBox="1"/>
              <p:nvPr/>
            </p:nvSpPr>
            <p:spPr>
              <a:xfrm>
                <a:off x="2362226" y="5377050"/>
                <a:ext cx="40087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8A23C76-0B1E-0000-3CEF-191E21DA9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26" y="5377050"/>
                <a:ext cx="400879" cy="374270"/>
              </a:xfrm>
              <a:prstGeom prst="rect">
                <a:avLst/>
              </a:prstGeom>
              <a:blipFill>
                <a:blip r:embed="rId11"/>
                <a:stretch>
                  <a:fillRect t="-3279" r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椭圆 79">
            <a:extLst>
              <a:ext uri="{FF2B5EF4-FFF2-40B4-BE49-F238E27FC236}">
                <a16:creationId xmlns:a16="http://schemas.microsoft.com/office/drawing/2014/main" id="{2E4010D1-CA5B-078C-88B0-56500394ADBE}"/>
              </a:ext>
            </a:extLst>
          </p:cNvPr>
          <p:cNvSpPr/>
          <p:nvPr/>
        </p:nvSpPr>
        <p:spPr>
          <a:xfrm>
            <a:off x="2321518" y="5710095"/>
            <a:ext cx="441587" cy="1079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9BFB009A-DE63-6194-0942-77C0F97EDF69}"/>
              </a:ext>
            </a:extLst>
          </p:cNvPr>
          <p:cNvCxnSpPr>
            <a:cxnSpLocks/>
          </p:cNvCxnSpPr>
          <p:nvPr/>
        </p:nvCxnSpPr>
        <p:spPr>
          <a:xfrm>
            <a:off x="2132874" y="6340709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1390354-9739-D9A1-C519-C1CC75D25251}"/>
              </a:ext>
            </a:extLst>
          </p:cNvPr>
          <p:cNvCxnSpPr/>
          <p:nvPr/>
        </p:nvCxnSpPr>
        <p:spPr>
          <a:xfrm>
            <a:off x="2361474" y="6340709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D7FC136A-14FD-5F75-5B1B-1E4CB7D1E1E1}"/>
              </a:ext>
            </a:extLst>
          </p:cNvPr>
          <p:cNvCxnSpPr/>
          <p:nvPr/>
        </p:nvCxnSpPr>
        <p:spPr>
          <a:xfrm>
            <a:off x="2696754" y="6340708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8B13D68E-230C-15F2-B0AA-0208E672E2FE}"/>
              </a:ext>
            </a:extLst>
          </p:cNvPr>
          <p:cNvCxnSpPr/>
          <p:nvPr/>
        </p:nvCxnSpPr>
        <p:spPr>
          <a:xfrm>
            <a:off x="3043464" y="6340707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D2CF9FE-14CE-4887-D40F-4C1BBD6C19CA}"/>
              </a:ext>
            </a:extLst>
          </p:cNvPr>
          <p:cNvCxnSpPr/>
          <p:nvPr/>
        </p:nvCxnSpPr>
        <p:spPr>
          <a:xfrm>
            <a:off x="3378744" y="6340707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4E8C0BC4-CF75-563E-B73C-B30897F3ED55}"/>
              </a:ext>
            </a:extLst>
          </p:cNvPr>
          <p:cNvCxnSpPr/>
          <p:nvPr/>
        </p:nvCxnSpPr>
        <p:spPr>
          <a:xfrm>
            <a:off x="3714024" y="6340707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EFAD6D09-A8F8-5B03-EAA0-40DB590FC740}"/>
              </a:ext>
            </a:extLst>
          </p:cNvPr>
          <p:cNvSpPr/>
          <p:nvPr/>
        </p:nvSpPr>
        <p:spPr>
          <a:xfrm>
            <a:off x="2983540" y="6297468"/>
            <a:ext cx="441587" cy="1079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410DB20-415B-0E10-04E2-578D0EBA10DB}"/>
                  </a:ext>
                </a:extLst>
              </p:cNvPr>
              <p:cNvSpPr txBox="1"/>
              <p:nvPr/>
            </p:nvSpPr>
            <p:spPr>
              <a:xfrm>
                <a:off x="4134374" y="6047119"/>
                <a:ext cx="4751614" cy="582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410DB20-415B-0E10-04E2-578D0EBA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74" y="6047119"/>
                <a:ext cx="4751614" cy="5821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42DA20B6-E796-D2D8-9FF6-23BE20899622}"/>
                  </a:ext>
                </a:extLst>
              </p:cNvPr>
              <p:cNvSpPr txBox="1"/>
              <p:nvPr/>
            </p:nvSpPr>
            <p:spPr>
              <a:xfrm>
                <a:off x="5250172" y="5644520"/>
                <a:ext cx="805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42DA20B6-E796-D2D8-9FF6-23BE2089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172" y="5644520"/>
                <a:ext cx="8058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9E56F5E-2A44-5EDB-6352-7B1E50BA338F}"/>
              </a:ext>
            </a:extLst>
          </p:cNvPr>
          <p:cNvCxnSpPr/>
          <p:nvPr/>
        </p:nvCxnSpPr>
        <p:spPr>
          <a:xfrm flipV="1">
            <a:off x="0" y="5327662"/>
            <a:ext cx="9130822" cy="275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BEBD23F-0551-0848-5959-CD27C53BEC74}"/>
                  </a:ext>
                </a:extLst>
              </p:cNvPr>
              <p:cNvSpPr txBox="1"/>
              <p:nvPr/>
            </p:nvSpPr>
            <p:spPr>
              <a:xfrm>
                <a:off x="7063769" y="5396891"/>
                <a:ext cx="2107761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altLang="zh-CN" b="0" i="0" dirty="0">
                    <a:solidFill>
                      <a:srgbClr val="FF000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are folded on the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!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BEBD23F-0551-0848-5959-CD27C53BE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769" y="5396891"/>
                <a:ext cx="2107761" cy="658642"/>
              </a:xfrm>
              <a:prstGeom prst="rect">
                <a:avLst/>
              </a:prstGeom>
              <a:blipFill>
                <a:blip r:embed="rId14"/>
                <a:stretch>
                  <a:fillRect l="-2601" t="-4630" r="-3757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7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5EBC8-2311-C085-C69C-C5E22021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+mj-lt"/>
              </a:rPr>
              <a:t>Geometric Sums of Transfer Matrices(2/3)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7B303-E1CC-325A-CC21-C6358A8E0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projectors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7E1E25-46B3-0AE0-9B5C-565D4479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915E52-0057-754E-6EF8-EE967CD6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DDC4A-6CA6-3EC2-7377-987D14A7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18" y="1428743"/>
            <a:ext cx="4191363" cy="502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905528-B7C6-7EBF-0659-2AE96090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53" y="2013825"/>
            <a:ext cx="4755292" cy="9830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A7CD9F-A000-7515-2528-5A646873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782" y="3357659"/>
            <a:ext cx="4290432" cy="9373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1B6FDF-8F5A-752A-678E-05D47105F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264" y="4469054"/>
            <a:ext cx="4229467" cy="9602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45815D-A354-ED22-8552-1AB72D3E9205}"/>
              </a:ext>
            </a:extLst>
          </p:cNvPr>
          <p:cNvSpPr txBox="1"/>
          <p:nvPr/>
        </p:nvSpPr>
        <p:spPr>
          <a:xfrm>
            <a:off x="539874" y="5526911"/>
            <a:ext cx="736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diverging contributions can typically be safely discarded, as they correspond to a constant (albeit infinite) offset of some extensive observable (e.g. the Hamiltonian).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322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F3537D4-7996-70E6-CD08-6AB77D68CC44}"/>
              </a:ext>
            </a:extLst>
          </p:cNvPr>
          <p:cNvCxnSpPr>
            <a:cxnSpLocks/>
          </p:cNvCxnSpPr>
          <p:nvPr/>
        </p:nvCxnSpPr>
        <p:spPr>
          <a:xfrm>
            <a:off x="808699" y="1674935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CCC2C9F5-4431-4844-AE27-607228A3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Fold Brillouin zone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D9BEF8-5073-AA0B-1D73-7F9180BA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A814F5-90FA-8EC1-53AA-F0C7828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60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FE0E3AB-49D6-10AE-91B3-70E418BCB0F4}"/>
              </a:ext>
            </a:extLst>
          </p:cNvPr>
          <p:cNvCxnSpPr>
            <a:cxnSpLocks/>
          </p:cNvCxnSpPr>
          <p:nvPr/>
        </p:nvCxnSpPr>
        <p:spPr>
          <a:xfrm>
            <a:off x="808699" y="2399747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CA1460C-A64E-20A5-7E42-9CE2B930EDA0}"/>
              </a:ext>
            </a:extLst>
          </p:cNvPr>
          <p:cNvCxnSpPr>
            <a:cxnSpLocks/>
          </p:cNvCxnSpPr>
          <p:nvPr/>
        </p:nvCxnSpPr>
        <p:spPr>
          <a:xfrm flipH="1">
            <a:off x="1200586" y="1399902"/>
            <a:ext cx="1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48D3AC1-1109-8137-4B96-71C710F6D3BF}"/>
              </a:ext>
            </a:extLst>
          </p:cNvPr>
          <p:cNvCxnSpPr>
            <a:cxnSpLocks/>
          </p:cNvCxnSpPr>
          <p:nvPr/>
        </p:nvCxnSpPr>
        <p:spPr>
          <a:xfrm>
            <a:off x="1869695" y="1399902"/>
            <a:ext cx="0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F7B1C9-740A-F5C1-1F78-ADCF6771771E}"/>
                  </a:ext>
                </a:extLst>
              </p:cNvPr>
              <p:cNvSpPr txBox="1"/>
              <p:nvPr/>
            </p:nvSpPr>
            <p:spPr>
              <a:xfrm>
                <a:off x="692592" y="1234781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F7B1C9-740A-F5C1-1F78-ADCF67717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92" y="1234781"/>
                <a:ext cx="4008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>
            <a:extLst>
              <a:ext uri="{FF2B5EF4-FFF2-40B4-BE49-F238E27FC236}">
                <a16:creationId xmlns:a16="http://schemas.microsoft.com/office/drawing/2014/main" id="{FED36BC0-8F6C-87E7-9B85-74D2BC3D9938}"/>
              </a:ext>
            </a:extLst>
          </p:cNvPr>
          <p:cNvSpPr/>
          <p:nvPr/>
        </p:nvSpPr>
        <p:spPr>
          <a:xfrm>
            <a:off x="1142149" y="16362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0D1DC44-1F42-02BC-FD9E-64DA087AE693}"/>
              </a:ext>
            </a:extLst>
          </p:cNvPr>
          <p:cNvCxnSpPr>
            <a:cxnSpLocks/>
          </p:cNvCxnSpPr>
          <p:nvPr/>
        </p:nvCxnSpPr>
        <p:spPr>
          <a:xfrm>
            <a:off x="808699" y="3501089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6449DBD-C5C4-AB03-EA22-D81464460E34}"/>
              </a:ext>
            </a:extLst>
          </p:cNvPr>
          <p:cNvCxnSpPr>
            <a:cxnSpLocks/>
          </p:cNvCxnSpPr>
          <p:nvPr/>
        </p:nvCxnSpPr>
        <p:spPr>
          <a:xfrm>
            <a:off x="808699" y="4225901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24E71C4-3106-0AF4-3083-70664780BAA1}"/>
              </a:ext>
            </a:extLst>
          </p:cNvPr>
          <p:cNvCxnSpPr>
            <a:cxnSpLocks/>
          </p:cNvCxnSpPr>
          <p:nvPr/>
        </p:nvCxnSpPr>
        <p:spPr>
          <a:xfrm flipH="1">
            <a:off x="1200586" y="3226056"/>
            <a:ext cx="1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F0B6801-66F7-A7A5-1823-B8D6D8FA23B6}"/>
              </a:ext>
            </a:extLst>
          </p:cNvPr>
          <p:cNvCxnSpPr>
            <a:cxnSpLocks/>
          </p:cNvCxnSpPr>
          <p:nvPr/>
        </p:nvCxnSpPr>
        <p:spPr>
          <a:xfrm>
            <a:off x="1869695" y="3226056"/>
            <a:ext cx="0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295D6C66-AC34-7425-584E-859A2E34893B}"/>
              </a:ext>
            </a:extLst>
          </p:cNvPr>
          <p:cNvSpPr/>
          <p:nvPr/>
        </p:nvSpPr>
        <p:spPr>
          <a:xfrm>
            <a:off x="1142149" y="41719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067D0F7-B86D-7E08-90F1-B99C91EA5324}"/>
              </a:ext>
            </a:extLst>
          </p:cNvPr>
          <p:cNvCxnSpPr>
            <a:cxnSpLocks/>
          </p:cNvCxnSpPr>
          <p:nvPr/>
        </p:nvCxnSpPr>
        <p:spPr>
          <a:xfrm>
            <a:off x="2917807" y="1674935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183F44C-0B52-5A01-6F0E-B4BE2E14F168}"/>
              </a:ext>
            </a:extLst>
          </p:cNvPr>
          <p:cNvCxnSpPr>
            <a:cxnSpLocks/>
          </p:cNvCxnSpPr>
          <p:nvPr/>
        </p:nvCxnSpPr>
        <p:spPr>
          <a:xfrm>
            <a:off x="2917807" y="2399747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EDDF852-4A9A-C803-2BA2-865D8B4BF6EE}"/>
              </a:ext>
            </a:extLst>
          </p:cNvPr>
          <p:cNvCxnSpPr>
            <a:cxnSpLocks/>
          </p:cNvCxnSpPr>
          <p:nvPr/>
        </p:nvCxnSpPr>
        <p:spPr>
          <a:xfrm flipH="1">
            <a:off x="3309694" y="1399902"/>
            <a:ext cx="1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C4B5DC5-9C16-9B62-5985-C5190BCB9B82}"/>
              </a:ext>
            </a:extLst>
          </p:cNvPr>
          <p:cNvCxnSpPr>
            <a:cxnSpLocks/>
          </p:cNvCxnSpPr>
          <p:nvPr/>
        </p:nvCxnSpPr>
        <p:spPr>
          <a:xfrm>
            <a:off x="3978803" y="1399902"/>
            <a:ext cx="0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73A276F7-8E51-E08E-7F57-AE5A11B7EEC7}"/>
              </a:ext>
            </a:extLst>
          </p:cNvPr>
          <p:cNvSpPr/>
          <p:nvPr/>
        </p:nvSpPr>
        <p:spPr>
          <a:xfrm>
            <a:off x="3924803" y="162093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2DD452D6-54ED-6A11-CDFC-FCA435A28D33}"/>
              </a:ext>
            </a:extLst>
          </p:cNvPr>
          <p:cNvCxnSpPr>
            <a:cxnSpLocks/>
          </p:cNvCxnSpPr>
          <p:nvPr/>
        </p:nvCxnSpPr>
        <p:spPr>
          <a:xfrm>
            <a:off x="2917807" y="3501089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7E99B2D-2909-25BB-AA22-C8A11EDC2AC3}"/>
              </a:ext>
            </a:extLst>
          </p:cNvPr>
          <p:cNvCxnSpPr>
            <a:cxnSpLocks/>
          </p:cNvCxnSpPr>
          <p:nvPr/>
        </p:nvCxnSpPr>
        <p:spPr>
          <a:xfrm>
            <a:off x="2917807" y="4225901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C9C223A-B88C-1815-9B57-D6C046FEA82E}"/>
              </a:ext>
            </a:extLst>
          </p:cNvPr>
          <p:cNvCxnSpPr>
            <a:cxnSpLocks/>
          </p:cNvCxnSpPr>
          <p:nvPr/>
        </p:nvCxnSpPr>
        <p:spPr>
          <a:xfrm flipH="1">
            <a:off x="3309694" y="3226056"/>
            <a:ext cx="1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C9C2028-1C91-9926-FC5E-4719AC9E4C27}"/>
              </a:ext>
            </a:extLst>
          </p:cNvPr>
          <p:cNvCxnSpPr>
            <a:cxnSpLocks/>
          </p:cNvCxnSpPr>
          <p:nvPr/>
        </p:nvCxnSpPr>
        <p:spPr>
          <a:xfrm>
            <a:off x="3978803" y="3226056"/>
            <a:ext cx="0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B1761A68-E271-A21C-9D1A-A4DCACF75723}"/>
              </a:ext>
            </a:extLst>
          </p:cNvPr>
          <p:cNvSpPr/>
          <p:nvPr/>
        </p:nvSpPr>
        <p:spPr>
          <a:xfrm>
            <a:off x="3924803" y="417650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722295A-B14E-68B2-83A4-5FD1C6C579DA}"/>
                  </a:ext>
                </a:extLst>
              </p:cNvPr>
              <p:cNvSpPr txBox="1"/>
              <p:nvPr/>
            </p:nvSpPr>
            <p:spPr>
              <a:xfrm>
                <a:off x="231163" y="1891671"/>
                <a:ext cx="639342" cy="384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722295A-B14E-68B2-83A4-5FD1C6C57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63" y="1891671"/>
                <a:ext cx="639342" cy="384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9E558A9-6E61-800E-3761-EFA2FF310F39}"/>
                  </a:ext>
                </a:extLst>
              </p:cNvPr>
              <p:cNvSpPr txBox="1"/>
              <p:nvPr/>
            </p:nvSpPr>
            <p:spPr>
              <a:xfrm>
                <a:off x="231163" y="3765962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9E558A9-6E61-800E-3761-EFA2FF310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63" y="3765962"/>
                <a:ext cx="3706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33FCEB5-DCC8-50AE-6FE1-434BFC274733}"/>
                  </a:ext>
                </a:extLst>
              </p:cNvPr>
              <p:cNvSpPr txBox="1"/>
              <p:nvPr/>
            </p:nvSpPr>
            <p:spPr>
              <a:xfrm>
                <a:off x="2334195" y="1823521"/>
                <a:ext cx="1032014" cy="384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33FCEB5-DCC8-50AE-6FE1-434BFC274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195" y="1823521"/>
                <a:ext cx="1032014" cy="384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0129CBC-1E35-F5D8-E0B4-CE715D55B6B0}"/>
                  </a:ext>
                </a:extLst>
              </p:cNvPr>
              <p:cNvSpPr txBox="1"/>
              <p:nvPr/>
            </p:nvSpPr>
            <p:spPr>
              <a:xfrm>
                <a:off x="2458724" y="3822958"/>
                <a:ext cx="640945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0129CBC-1E35-F5D8-E0B4-CE715D55B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724" y="3822958"/>
                <a:ext cx="640945" cy="3782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07359824-162A-8FCE-1CE1-A7FE1BC0F425}"/>
              </a:ext>
            </a:extLst>
          </p:cNvPr>
          <p:cNvCxnSpPr>
            <a:cxnSpLocks/>
          </p:cNvCxnSpPr>
          <p:nvPr/>
        </p:nvCxnSpPr>
        <p:spPr>
          <a:xfrm>
            <a:off x="6663695" y="2615650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5951C82-D419-4D85-BECD-B25A5082F86D}"/>
              </a:ext>
            </a:extLst>
          </p:cNvPr>
          <p:cNvCxnSpPr>
            <a:cxnSpLocks/>
          </p:cNvCxnSpPr>
          <p:nvPr/>
        </p:nvCxnSpPr>
        <p:spPr>
          <a:xfrm>
            <a:off x="6663695" y="3340462"/>
            <a:ext cx="144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C22B84EA-DB9F-9632-ED04-18E72A464827}"/>
              </a:ext>
            </a:extLst>
          </p:cNvPr>
          <p:cNvCxnSpPr>
            <a:cxnSpLocks/>
          </p:cNvCxnSpPr>
          <p:nvPr/>
        </p:nvCxnSpPr>
        <p:spPr>
          <a:xfrm flipH="1">
            <a:off x="7055582" y="2340617"/>
            <a:ext cx="1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9850D4C-3385-09BA-2FBF-0179E577C5C6}"/>
              </a:ext>
            </a:extLst>
          </p:cNvPr>
          <p:cNvCxnSpPr>
            <a:cxnSpLocks/>
          </p:cNvCxnSpPr>
          <p:nvPr/>
        </p:nvCxnSpPr>
        <p:spPr>
          <a:xfrm>
            <a:off x="7724691" y="2340617"/>
            <a:ext cx="0" cy="144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E4C282C-0ECC-AE7D-B760-2805A6E3031A}"/>
                  </a:ext>
                </a:extLst>
              </p:cNvPr>
              <p:cNvSpPr txBox="1"/>
              <p:nvPr/>
            </p:nvSpPr>
            <p:spPr>
              <a:xfrm>
                <a:off x="6542804" y="2179193"/>
                <a:ext cx="40087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E4C282C-0ECC-AE7D-B760-2805A6E30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804" y="2179193"/>
                <a:ext cx="400879" cy="374270"/>
              </a:xfrm>
              <a:prstGeom prst="rect">
                <a:avLst/>
              </a:prstGeom>
              <a:blipFill>
                <a:blip r:embed="rId7"/>
                <a:stretch>
                  <a:fillRect t="-3226" r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椭圆 76">
            <a:extLst>
              <a:ext uri="{FF2B5EF4-FFF2-40B4-BE49-F238E27FC236}">
                <a16:creationId xmlns:a16="http://schemas.microsoft.com/office/drawing/2014/main" id="{EC696426-5A24-96A7-C428-665D7D3857FC}"/>
              </a:ext>
            </a:extLst>
          </p:cNvPr>
          <p:cNvSpPr/>
          <p:nvPr/>
        </p:nvSpPr>
        <p:spPr>
          <a:xfrm>
            <a:off x="6843695" y="2421089"/>
            <a:ext cx="1080000" cy="10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00C33D7-E88C-A524-6857-C0F6D0BAA234}"/>
                  </a:ext>
                </a:extLst>
              </p:cNvPr>
              <p:cNvSpPr txBox="1"/>
              <p:nvPr/>
            </p:nvSpPr>
            <p:spPr>
              <a:xfrm>
                <a:off x="5300645" y="4629919"/>
                <a:ext cx="3086100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are folded on the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=(0,0)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!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A00C33D7-E88C-A524-6857-C0F6D0BAA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45" y="4629919"/>
                <a:ext cx="3086100" cy="658642"/>
              </a:xfrm>
              <a:prstGeom prst="rect">
                <a:avLst/>
              </a:prstGeom>
              <a:blipFill>
                <a:blip r:embed="rId8"/>
                <a:stretch>
                  <a:fillRect l="-1779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287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0C146-57F1-62D0-F652-B79CE67C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Higher energy excitation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079885-55AB-BE52-8CBD-34CF93C4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B54227-9140-AB28-E290-20FF5E8F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033"/>
            <a:ext cx="9144000" cy="42353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D97E45-BD4D-CB13-BF7C-090E373E20CE}"/>
              </a:ext>
            </a:extLst>
          </p:cNvPr>
          <p:cNvSpPr txBox="1"/>
          <p:nvPr/>
        </p:nvSpPr>
        <p:spPr>
          <a:xfrm>
            <a:off x="1411514" y="6211669"/>
            <a:ext cx="4386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0.399593, 0.401682, </a:t>
            </a:r>
            <a:r>
              <a:rPr lang="en-US" altLang="zh-CN" dirty="0"/>
              <a:t>1.41092, 1.5529, 1.558, </a:t>
            </a:r>
            <a:r>
              <a:rPr lang="en-US" altLang="zh-CN" dirty="0">
                <a:solidFill>
                  <a:srgbClr val="FF0000"/>
                </a:solidFill>
              </a:rPr>
              <a:t>2.15555</a:t>
            </a:r>
            <a:r>
              <a:rPr lang="en-US" altLang="zh-CN" dirty="0"/>
              <a:t>, 2.21871, 2.26231, 2.28512, 2.29263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612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95DED-9DB6-643E-775C-D8FF3A97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  excitation state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84998-49E6-778D-2C76-CEE3239B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32D92D-FB25-4CEB-2F45-3AADA595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49BB3F-306A-B5FA-8E0E-5CD466710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198"/>
            <a:ext cx="9144000" cy="44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1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08793-C390-7EC0-F278-37CB5C35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spectral weight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8D6821-24D4-1359-0750-FD56A78A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06BAB6-DAE2-2BEB-96E0-680968807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43EE87-4A32-65F6-CD0F-1228138D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0" y="2531308"/>
            <a:ext cx="8579145" cy="38250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826431-E868-A216-E6C1-0DE06045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2" y="1894686"/>
            <a:ext cx="3305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96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C6D38-6A79-2ADE-4016-994D9E59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spectral weight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1F7424-57A8-4C18-F6C8-338194CE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FB8B22-B5B9-C74C-9149-ED2CF422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D34E11-843F-88F9-1520-C6974BD8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723"/>
            <a:ext cx="9144000" cy="41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38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5EFD1-E017-779C-ED29-7ED35B53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and outlook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DE5C4E-8760-9C2A-BCCD-650446B2A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mitigate finite effect by approximation of summation</a:t>
                </a:r>
              </a:p>
              <a:p>
                <a:r>
                  <a:rPr lang="en-US" altLang="zh-CN" dirty="0">
                    <a:latin typeface="+mn-lt"/>
                  </a:rPr>
                  <a:t>4 site merge for computation of complex configuration</a:t>
                </a:r>
              </a:p>
              <a:p>
                <a:pPr lvl="1"/>
                <a:r>
                  <a:rPr lang="en-US" altLang="zh-CN" dirty="0">
                    <a:latin typeface="+mn-lt"/>
                  </a:rPr>
                  <a:t>Find original spectral weight in folded Brillouin zone</a:t>
                </a:r>
              </a:p>
              <a:p>
                <a:r>
                  <a:rPr lang="en-US" altLang="zh-CN" dirty="0">
                    <a:latin typeface="+mn-lt"/>
                  </a:rPr>
                  <a:t>Outlook</a:t>
                </a:r>
              </a:p>
              <a:p>
                <a:pPr lvl="1"/>
                <a:r>
                  <a:rPr lang="en-US" altLang="zh-CN" dirty="0">
                    <a:latin typeface="+mn-lt"/>
                  </a:rPr>
                  <a:t>J1-J2 excitation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latin typeface="+mn-lt"/>
                  </a:rPr>
                  <a:t>and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CN" dirty="0">
                  <a:latin typeface="+mn-lt"/>
                </a:endParaRPr>
              </a:p>
              <a:p>
                <a:pPr lvl="1"/>
                <a:r>
                  <a:rPr lang="en-US" altLang="zh-CN" dirty="0">
                    <a:latin typeface="+mn-lt"/>
                  </a:rPr>
                  <a:t>Kitaev 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DE5C4E-8760-9C2A-BCCD-650446B2A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270EE1-0680-CA12-0D0C-D7CBCBE6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8E1D6F-56C2-65EA-0AAA-05F90D07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991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E44290A-5DF4-0D40-631C-A9D11D39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Thank you for listening!</a:t>
            </a:r>
            <a:endParaRPr lang="zh-CN" altLang="en-US" dirty="0">
              <a:latin typeface="+mj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CDD5669-08E1-4B06-BC5E-0EA260591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Q&amp;A</a:t>
            </a:r>
            <a:r>
              <a:rPr lang="en-US" altLang="zh-CN" dirty="0">
                <a:latin typeface="+mn-lt"/>
              </a:rPr>
              <a:t>?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42DAA3-4E43-75A6-23C5-A83A50FE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9EC4E1-4D81-5193-1EB6-0E872AF9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4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9AF77-AA94-9E9B-B189-CAD331D6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+mj-lt"/>
              </a:rPr>
              <a:t>Geometric Sums of Transfer Matrices(3/3)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9126E-B4C2-DA41-FFC5-BC29A0CE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Linear solve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9F65EF-8794-C4BA-FFA1-5ED41909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7D474F-87E3-878B-1C57-B0004276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F3B279-CAEC-16DB-B613-5E346D20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63" y="1331089"/>
            <a:ext cx="2461473" cy="861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CF2C957-1342-5139-CB11-9FC747328791}"/>
                  </a:ext>
                </a:extLst>
              </p14:cNvPr>
              <p14:cNvContentPartPr/>
              <p14:nvPr/>
            </p14:nvContentPartPr>
            <p14:xfrm>
              <a:off x="391320" y="2523240"/>
              <a:ext cx="8358840" cy="3711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CF2C957-1342-5139-CB11-9FC7473287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960" y="2513880"/>
                <a:ext cx="8377560" cy="37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53930E0-5A1D-C851-3BD9-7AA6A9F0A397}"/>
                  </a:ext>
                </a:extLst>
              </p14:cNvPr>
              <p14:cNvContentPartPr/>
              <p14:nvPr/>
            </p14:nvContentPartPr>
            <p14:xfrm>
              <a:off x="3226320" y="1301040"/>
              <a:ext cx="2858040" cy="951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53930E0-5A1D-C851-3BD9-7AA6A9F0A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6960" y="1291680"/>
                <a:ext cx="2876760" cy="9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78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2C9C-158D-0036-BB10-81874678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A9DD3-42DB-7F20-D4DE-DB3A85C31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03CDE8-2AF0-11B6-C707-F8A0D3B2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2A7576-A1EA-3778-1729-6450BFC5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71CCFD7-3782-1882-C960-889B78F1B6FA}"/>
                  </a:ext>
                </a:extLst>
              </p14:cNvPr>
              <p14:cNvContentPartPr/>
              <p14:nvPr/>
            </p14:nvContentPartPr>
            <p14:xfrm>
              <a:off x="978120" y="1387800"/>
              <a:ext cx="7839720" cy="19256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71CCFD7-3782-1882-C960-889B78F1B6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8760" y="1378440"/>
                <a:ext cx="7858440" cy="19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942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0256FBB-AF50-C29B-09E8-88F73B1DF0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4000" dirty="0">
                    <a:latin typeface="+mj-lt"/>
                  </a:rPr>
                  <a:t>Orthogonal Parameterization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4000" dirty="0">
                    <a:latin typeface="+mj-lt"/>
                  </a:rPr>
                  <a:t>(1/2)</a:t>
                </a:r>
                <a:endParaRPr lang="zh-CN" alt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0256FBB-AF50-C29B-09E8-88F73B1DF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F5C21D-2B9A-0445-2686-B916B7EABD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CN" dirty="0">
                    <a:latin typeface="+mj-lt"/>
                  </a:rPr>
                  <a:t> is Orthogonal to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+mj-lt"/>
                </a:endParaRPr>
              </a:p>
              <a:p>
                <a:r>
                  <a:rPr lang="en-US" altLang="zh-CN" dirty="0">
                    <a:latin typeface="+mj-lt"/>
                  </a:rPr>
                  <a:t>Gauge Invariant of Tangent vector</a:t>
                </a:r>
              </a:p>
              <a:p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+mj-lt"/>
                </a:endParaRPr>
              </a:p>
              <a:p>
                <a:r>
                  <a:rPr lang="en-US" altLang="zh-CN" dirty="0">
                    <a:latin typeface="+mj-lt"/>
                  </a:rPr>
                  <a:t>Left gauge-fixing condition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F5C21D-2B9A-0445-2686-B916B7EABD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C717A-F2FE-BB43-0EB9-C63D9469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dirty="0"/>
              <a:t>SciPost Phys. Lect. Notes 7 (2019)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25EA39-A40A-D16F-CC4C-672DA6B4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DE144D-EC26-56FC-61EB-F0E8BD817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907" y="2525221"/>
            <a:ext cx="6706181" cy="906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8E6171-E52A-8C25-406A-F60280DC3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732" y="3531759"/>
            <a:ext cx="4884529" cy="696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A80FE12-DFC4-6396-DBA5-3CC15491F9E6}"/>
                  </a:ext>
                </a:extLst>
              </p:cNvPr>
              <p:cNvSpPr txBox="1"/>
              <p:nvPr/>
            </p:nvSpPr>
            <p:spPr>
              <a:xfrm>
                <a:off x="592276" y="4256880"/>
                <a:ext cx="4227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/>
                  <a:t>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A80FE12-DFC4-6396-DBA5-3CC15491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76" y="4256880"/>
                <a:ext cx="4227889" cy="369332"/>
              </a:xfrm>
              <a:prstGeom prst="rect">
                <a:avLst/>
              </a:prstGeom>
              <a:blipFill>
                <a:blip r:embed="rId6"/>
                <a:stretch>
                  <a:fillRect l="-115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173CEC6D-AA3F-0142-4D7F-6BC74BA0F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082" y="4763169"/>
            <a:ext cx="2947341" cy="15505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C106B-B607-C2E4-2B6E-73BFF6F5A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528" y="1114027"/>
            <a:ext cx="1397738" cy="1086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141AAB-22F8-416B-76B3-49EFE89EB92A}"/>
                  </a:ext>
                </a:extLst>
              </p:cNvPr>
              <p:cNvSpPr txBox="1"/>
              <p:nvPr/>
            </p:nvSpPr>
            <p:spPr>
              <a:xfrm>
                <a:off x="6253247" y="1507133"/>
                <a:ext cx="409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141AAB-22F8-416B-76B3-49EFE89E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247" y="1507133"/>
                <a:ext cx="4094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83984E-2713-AB7F-178D-9ADDED5D0C58}"/>
                  </a:ext>
                </a:extLst>
              </p:cNvPr>
              <p:cNvSpPr txBox="1"/>
              <p:nvPr/>
            </p:nvSpPr>
            <p:spPr>
              <a:xfrm>
                <a:off x="6578353" y="1153534"/>
                <a:ext cx="379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83984E-2713-AB7F-178D-9ADDED5D0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53" y="1153534"/>
                <a:ext cx="379271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7FB672B-DB70-2520-3AA1-007F2697BD63}"/>
                  </a:ext>
                </a:extLst>
              </p14:cNvPr>
              <p14:cNvContentPartPr/>
              <p14:nvPr/>
            </p14:nvContentPartPr>
            <p14:xfrm>
              <a:off x="1763640" y="2267640"/>
              <a:ext cx="5595120" cy="2478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7FB672B-DB70-2520-3AA1-007F2697BD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4280" y="2258280"/>
                <a:ext cx="5613840" cy="249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94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120129</TotalTime>
  <Words>1747</Words>
  <Application>Microsoft Office PowerPoint</Application>
  <PresentationFormat>全屏显示(4:3)</PresentationFormat>
  <Paragraphs>674</Paragraphs>
  <Slides>66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4" baseType="lpstr">
      <vt:lpstr>Proxima Nova</vt:lpstr>
      <vt:lpstr>等线</vt:lpstr>
      <vt:lpstr>宋体</vt:lpstr>
      <vt:lpstr>Arial</vt:lpstr>
      <vt:lpstr>Cambria Math</vt:lpstr>
      <vt:lpstr>Times New Roman</vt:lpstr>
      <vt:lpstr>Office 主题​​</vt:lpstr>
      <vt:lpstr>包装程序外壳对象</vt:lpstr>
      <vt:lpstr>PowerPoint 演示文稿</vt:lpstr>
      <vt:lpstr>background</vt:lpstr>
      <vt:lpstr>Steps summary and difficulties</vt:lpstr>
      <vt:lpstr>Correct graph summation</vt:lpstr>
      <vt:lpstr>Geometric Sums of Transfer Matrices(1/3)</vt:lpstr>
      <vt:lpstr>Geometric Sums of Transfer Matrices(2/3)</vt:lpstr>
      <vt:lpstr>Geometric Sums of Transfer Matrices(3/3)</vt:lpstr>
      <vt:lpstr>PowerPoint 演示文稿</vt:lpstr>
      <vt:lpstr>Orthogonal Parameterization of Φ(B)(1/2)</vt:lpstr>
      <vt:lpstr>Orthogonal Parameterization of Φ(B)(2/2)</vt:lpstr>
      <vt:lpstr>test</vt:lpstr>
      <vt:lpstr>ordinary eigenvalue problem </vt:lpstr>
      <vt:lpstr>Ground state by AD</vt:lpstr>
      <vt:lpstr>gap</vt:lpstr>
      <vt:lpstr>k = π Haldane gap error</vt:lpstr>
      <vt:lpstr>Heisenberg S=1 excitation spectrum</vt:lpstr>
      <vt:lpstr>MPO graph summation</vt:lpstr>
      <vt:lpstr>MPO</vt:lpstr>
      <vt:lpstr>Fixed point equations</vt:lpstr>
      <vt:lpstr>PowerPoint 演示文稿</vt:lpstr>
      <vt:lpstr>PowerPoint 演示文稿</vt:lpstr>
      <vt:lpstr>Review and contents</vt:lpstr>
      <vt:lpstr>Direct 2D single-mode approximation </vt:lpstr>
      <vt:lpstr>1D→2D map</vt:lpstr>
      <vt:lpstr>1D→2D map</vt:lpstr>
      <vt:lpstr>MPO from matrix product (MP) diagram </vt:lpstr>
      <vt:lpstr>MPO from matrix product (MP) diagram </vt:lpstr>
      <vt:lpstr>Ground state vumps</vt:lpstr>
      <vt:lpstr>Ground state vumps</vt:lpstr>
      <vt:lpstr>excitation spectrum</vt:lpstr>
      <vt:lpstr>translation operator</vt:lpstr>
      <vt:lpstr>translation operator T_y</vt:lpstr>
      <vt:lpstr>translation operator T_y</vt:lpstr>
      <vt:lpstr>translation operator T_y</vt:lpstr>
      <vt:lpstr>Graph summation</vt:lpstr>
      <vt:lpstr>Graph summation</vt:lpstr>
      <vt:lpstr>Graph summation</vt:lpstr>
      <vt:lpstr>result</vt:lpstr>
      <vt:lpstr>result</vt:lpstr>
      <vt:lpstr>result</vt:lpstr>
      <vt:lpstr>outlook</vt:lpstr>
      <vt:lpstr>Thank you for listening!</vt:lpstr>
      <vt:lpstr>PowerPoint 演示文稿</vt:lpstr>
      <vt:lpstr>Review</vt:lpstr>
      <vt:lpstr>mitigate finite effect</vt:lpstr>
      <vt:lpstr>k_x=0 is more accurate</vt:lpstr>
      <vt:lpstr>Graph summation</vt:lpstr>
      <vt:lpstr>Graph summation</vt:lpstr>
      <vt:lpstr>mitigate finite effect</vt:lpstr>
      <vt:lpstr>asymptotic behavior</vt:lpstr>
      <vt:lpstr>Prepare for J_1-J_2 model</vt:lpstr>
      <vt:lpstr>Merge 4 site ground energy</vt:lpstr>
      <vt:lpstr>Merge 4 site ground energy</vt:lpstr>
      <vt:lpstr>MPO from MP diagram </vt:lpstr>
      <vt:lpstr>MPO from MP diagram </vt:lpstr>
      <vt:lpstr>MPO from MP diagram </vt:lpstr>
      <vt:lpstr>2D Fold Brillouin zone</vt:lpstr>
      <vt:lpstr>1D Fold Brillouin zone</vt:lpstr>
      <vt:lpstr>Expanded Brillouin zone</vt:lpstr>
      <vt:lpstr>2D Fold Brillouin zone</vt:lpstr>
      <vt:lpstr>Higher energy excitation</vt:lpstr>
      <vt:lpstr>Select  excitation state</vt:lpstr>
      <vt:lpstr>spectral weight</vt:lpstr>
      <vt:lpstr>spectral weight</vt:lpstr>
      <vt:lpstr>Summary and outlook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多体局域化2</dc:title>
  <dc:creator>心雨</dc:creator>
  <cp:lastModifiedBy>心 雨</cp:lastModifiedBy>
  <cp:revision>1756</cp:revision>
  <dcterms:created xsi:type="dcterms:W3CDTF">2018-05-05T06:51:06Z</dcterms:created>
  <dcterms:modified xsi:type="dcterms:W3CDTF">2023-03-31T08:37:22Z</dcterms:modified>
</cp:coreProperties>
</file>